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7" r:id="rId3"/>
  </p:sldMasterIdLst>
  <p:notesMasterIdLst>
    <p:notesMasterId r:id="rId13"/>
  </p:notesMasterIdLst>
  <p:sldIdLst>
    <p:sldId id="2147327363" r:id="rId4"/>
    <p:sldId id="2147327388" r:id="rId5"/>
    <p:sldId id="524" r:id="rId6"/>
    <p:sldId id="2147327368" r:id="rId7"/>
    <p:sldId id="2147327384" r:id="rId8"/>
    <p:sldId id="2147327385" r:id="rId9"/>
    <p:sldId id="2147327389" r:id="rId10"/>
    <p:sldId id="2147327390" r:id="rId11"/>
    <p:sldId id="21473273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1367"/>
    <a:srgbClr val="00689D"/>
    <a:srgbClr val="19486A"/>
    <a:srgbClr val="007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F874D-DE72-4BF4-90C4-4878AD5E5E3F}" v="211" dt="2024-10-28T16:34:17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>
        <p:scale>
          <a:sx n="66" d="100"/>
          <a:sy n="66" d="100"/>
        </p:scale>
        <p:origin x="1254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ina Bila" userId="a486ecca-b8d2-43f9-9962-10d6c615b7b8" providerId="ADAL" clId="{8ABF874D-DE72-4BF4-90C4-4878AD5E5E3F}"/>
    <pc:docChg chg="undo custSel addSld delSld modSld">
      <pc:chgData name="Polina Bila" userId="a486ecca-b8d2-43f9-9962-10d6c615b7b8" providerId="ADAL" clId="{8ABF874D-DE72-4BF4-90C4-4878AD5E5E3F}" dt="2024-10-28T16:34:17.795" v="327" actId="18131"/>
      <pc:docMkLst>
        <pc:docMk/>
      </pc:docMkLst>
      <pc:sldChg chg="modSp add del">
        <pc:chgData name="Polina Bila" userId="a486ecca-b8d2-43f9-9962-10d6c615b7b8" providerId="ADAL" clId="{8ABF874D-DE72-4BF4-90C4-4878AD5E5E3F}" dt="2024-10-28T16:09:35.735" v="20" actId="47"/>
        <pc:sldMkLst>
          <pc:docMk/>
          <pc:sldMk cId="471077142" sldId="256"/>
        </pc:sldMkLst>
        <pc:spChg chg="mod">
          <ac:chgData name="Polina Bila" userId="a486ecca-b8d2-43f9-9962-10d6c615b7b8" providerId="ADAL" clId="{8ABF874D-DE72-4BF4-90C4-4878AD5E5E3F}" dt="2024-10-28T16:08:50.246" v="18"/>
          <ac:spMkLst>
            <pc:docMk/>
            <pc:sldMk cId="471077142" sldId="256"/>
            <ac:spMk id="2" creationId="{149C8C42-AC6B-084B-04E1-030FDF118A35}"/>
          </ac:spMkLst>
        </pc:spChg>
        <pc:spChg chg="mod">
          <ac:chgData name="Polina Bila" userId="a486ecca-b8d2-43f9-9962-10d6c615b7b8" providerId="ADAL" clId="{8ABF874D-DE72-4BF4-90C4-4878AD5E5E3F}" dt="2024-10-28T16:08:50.246" v="18"/>
          <ac:spMkLst>
            <pc:docMk/>
            <pc:sldMk cId="471077142" sldId="256"/>
            <ac:spMk id="3" creationId="{16FA3B9A-8598-DB8F-6ADD-8E6B4FE5AC51}"/>
          </ac:spMkLst>
        </pc:spChg>
      </pc:sldChg>
      <pc:sldChg chg="add del">
        <pc:chgData name="Polina Bila" userId="a486ecca-b8d2-43f9-9962-10d6c615b7b8" providerId="ADAL" clId="{8ABF874D-DE72-4BF4-90C4-4878AD5E5E3F}" dt="2024-10-28T16:08:09.210" v="17" actId="2890"/>
        <pc:sldMkLst>
          <pc:docMk/>
          <pc:sldMk cId="1437104702" sldId="257"/>
        </pc:sldMkLst>
      </pc:sldChg>
      <pc:sldChg chg="modSp add del mod setBg">
        <pc:chgData name="Polina Bila" userId="a486ecca-b8d2-43f9-9962-10d6c615b7b8" providerId="ADAL" clId="{8ABF874D-DE72-4BF4-90C4-4878AD5E5E3F}" dt="2024-10-28T16:21:12.794" v="177" actId="18131"/>
        <pc:sldMkLst>
          <pc:docMk/>
          <pc:sldMk cId="2602498953" sldId="524"/>
        </pc:sldMkLst>
        <pc:spChg chg="mod">
          <ac:chgData name="Polina Bila" userId="a486ecca-b8d2-43f9-9962-10d6c615b7b8" providerId="ADAL" clId="{8ABF874D-DE72-4BF4-90C4-4878AD5E5E3F}" dt="2024-10-28T16:11:40.397" v="30"/>
          <ac:spMkLst>
            <pc:docMk/>
            <pc:sldMk cId="2602498953" sldId="524"/>
            <ac:spMk id="7" creationId="{03D06D33-E084-1139-ED32-C1634B2D4FCF}"/>
          </ac:spMkLst>
        </pc:spChg>
        <pc:picChg chg="mod">
          <ac:chgData name="Polina Bila" userId="a486ecca-b8d2-43f9-9962-10d6c615b7b8" providerId="ADAL" clId="{8ABF874D-DE72-4BF4-90C4-4878AD5E5E3F}" dt="2024-10-28T16:21:12.794" v="177" actId="18131"/>
          <ac:picMkLst>
            <pc:docMk/>
            <pc:sldMk cId="2602498953" sldId="524"/>
            <ac:picMk id="4" creationId="{3E322A96-337E-928E-698E-52D2629EA696}"/>
          </ac:picMkLst>
        </pc:picChg>
      </pc:sldChg>
      <pc:sldChg chg="addSp delSp modSp add del mod setBg">
        <pc:chgData name="Polina Bila" userId="a486ecca-b8d2-43f9-9962-10d6c615b7b8" providerId="ADAL" clId="{8ABF874D-DE72-4BF4-90C4-4878AD5E5E3F}" dt="2024-10-28T16:20:23.454" v="141" actId="18131"/>
        <pc:sldMkLst>
          <pc:docMk/>
          <pc:sldMk cId="308151311" sldId="2147327363"/>
        </pc:sldMkLst>
        <pc:spChg chg="mod">
          <ac:chgData name="Polina Bila" userId="a486ecca-b8d2-43f9-9962-10d6c615b7b8" providerId="ADAL" clId="{8ABF874D-DE72-4BF4-90C4-4878AD5E5E3F}" dt="2024-10-28T16:16:48.311" v="98" actId="14826"/>
          <ac:spMkLst>
            <pc:docMk/>
            <pc:sldMk cId="308151311" sldId="2147327363"/>
            <ac:spMk id="3" creationId="{539D12DB-30F6-4D40-3323-123676DB2A15}"/>
          </ac:spMkLst>
        </pc:spChg>
        <pc:picChg chg="add mod modCrop">
          <ac:chgData name="Polina Bila" userId="a486ecca-b8d2-43f9-9962-10d6c615b7b8" providerId="ADAL" clId="{8ABF874D-DE72-4BF4-90C4-4878AD5E5E3F}" dt="2024-10-28T16:20:23.454" v="141" actId="18131"/>
          <ac:picMkLst>
            <pc:docMk/>
            <pc:sldMk cId="308151311" sldId="2147327363"/>
            <ac:picMk id="4" creationId="{BB31B40A-31AF-A841-83F7-65AE47D99D70}"/>
          </ac:picMkLst>
        </pc:picChg>
        <pc:picChg chg="del mod modCrop">
          <ac:chgData name="Polina Bila" userId="a486ecca-b8d2-43f9-9962-10d6c615b7b8" providerId="ADAL" clId="{8ABF874D-DE72-4BF4-90C4-4878AD5E5E3F}" dt="2024-10-28T16:20:14.800" v="137" actId="478"/>
          <ac:picMkLst>
            <pc:docMk/>
            <pc:sldMk cId="308151311" sldId="2147327363"/>
            <ac:picMk id="14" creationId="{F2374F60-3695-CD20-B036-C1945E5EDFD7}"/>
          </ac:picMkLst>
        </pc:picChg>
        <pc:picChg chg="mod">
          <ac:chgData name="Polina Bila" userId="a486ecca-b8d2-43f9-9962-10d6c615b7b8" providerId="ADAL" clId="{8ABF874D-DE72-4BF4-90C4-4878AD5E5E3F}" dt="2024-10-28T16:18:41.859" v="101" actId="18131"/>
          <ac:picMkLst>
            <pc:docMk/>
            <pc:sldMk cId="308151311" sldId="2147327363"/>
            <ac:picMk id="1028" creationId="{7319024C-3C50-7E9F-1DBD-BDD94FA65FC6}"/>
          </ac:picMkLst>
        </pc:picChg>
      </pc:sldChg>
      <pc:sldChg chg="addSp delSp modSp add del mod setBg">
        <pc:chgData name="Polina Bila" userId="a486ecca-b8d2-43f9-9962-10d6c615b7b8" providerId="ADAL" clId="{8ABF874D-DE72-4BF4-90C4-4878AD5E5E3F}" dt="2024-10-28T16:21:42.528" v="210"/>
        <pc:sldMkLst>
          <pc:docMk/>
          <pc:sldMk cId="1005478480" sldId="2147327368"/>
        </pc:sldMkLst>
        <pc:spChg chg="mod">
          <ac:chgData name="Polina Bila" userId="a486ecca-b8d2-43f9-9962-10d6c615b7b8" providerId="ADAL" clId="{8ABF874D-DE72-4BF4-90C4-4878AD5E5E3F}" dt="2024-10-28T16:12:40.608" v="37"/>
          <ac:spMkLst>
            <pc:docMk/>
            <pc:sldMk cId="1005478480" sldId="2147327368"/>
            <ac:spMk id="3" creationId="{3081A89E-29B6-7C87-433D-90118EE237BF}"/>
          </ac:spMkLst>
        </pc:spChg>
        <pc:spChg chg="mod">
          <ac:chgData name="Polina Bila" userId="a486ecca-b8d2-43f9-9962-10d6c615b7b8" providerId="ADAL" clId="{8ABF874D-DE72-4BF4-90C4-4878AD5E5E3F}" dt="2024-10-28T16:12:27.157" v="36" actId="113"/>
          <ac:spMkLst>
            <pc:docMk/>
            <pc:sldMk cId="1005478480" sldId="2147327368"/>
            <ac:spMk id="4" creationId="{B9CF87D5-372D-9176-2CD8-35D7E7700B41}"/>
          </ac:spMkLst>
        </pc:spChg>
        <pc:spChg chg="mod">
          <ac:chgData name="Polina Bila" userId="a486ecca-b8d2-43f9-9962-10d6c615b7b8" providerId="ADAL" clId="{8ABF874D-DE72-4BF4-90C4-4878AD5E5E3F}" dt="2024-10-28T16:08:05.741" v="15"/>
          <ac:spMkLst>
            <pc:docMk/>
            <pc:sldMk cId="1005478480" sldId="2147327368"/>
            <ac:spMk id="8" creationId="{40256A99-F814-79BA-5B82-334E3BDF3367}"/>
          </ac:spMkLst>
        </pc:spChg>
        <pc:picChg chg="del">
          <ac:chgData name="Polina Bila" userId="a486ecca-b8d2-43f9-9962-10d6c615b7b8" providerId="ADAL" clId="{8ABF874D-DE72-4BF4-90C4-4878AD5E5E3F}" dt="2024-10-28T16:21:28.568" v="183" actId="478"/>
          <ac:picMkLst>
            <pc:docMk/>
            <pc:sldMk cId="1005478480" sldId="2147327368"/>
            <ac:picMk id="2" creationId="{3286A2B0-E102-AC6E-B618-3B67286DD87B}"/>
          </ac:picMkLst>
        </pc:picChg>
        <pc:picChg chg="add mod">
          <ac:chgData name="Polina Bila" userId="a486ecca-b8d2-43f9-9962-10d6c615b7b8" providerId="ADAL" clId="{8ABF874D-DE72-4BF4-90C4-4878AD5E5E3F}" dt="2024-10-28T16:21:42.528" v="210"/>
          <ac:picMkLst>
            <pc:docMk/>
            <pc:sldMk cId="1005478480" sldId="2147327368"/>
            <ac:picMk id="5" creationId="{9D960F49-14B0-B31B-1D81-FD746196B860}"/>
          </ac:picMkLst>
        </pc:picChg>
      </pc:sldChg>
      <pc:sldChg chg="modSp add del mod setBg">
        <pc:chgData name="Polina Bila" userId="a486ecca-b8d2-43f9-9962-10d6c615b7b8" providerId="ADAL" clId="{8ABF874D-DE72-4BF4-90C4-4878AD5E5E3F}" dt="2024-10-28T16:24:19.361" v="285"/>
        <pc:sldMkLst>
          <pc:docMk/>
          <pc:sldMk cId="2773355163" sldId="2147327384"/>
        </pc:sldMkLst>
        <pc:spChg chg="mod">
          <ac:chgData name="Polina Bila" userId="a486ecca-b8d2-43f9-9962-10d6c615b7b8" providerId="ADAL" clId="{8ABF874D-DE72-4BF4-90C4-4878AD5E5E3F}" dt="2024-10-28T16:13:03.139" v="41"/>
          <ac:spMkLst>
            <pc:docMk/>
            <pc:sldMk cId="2773355163" sldId="2147327384"/>
            <ac:spMk id="7" creationId="{03D06D33-E084-1139-ED32-C1634B2D4FCF}"/>
          </ac:spMkLst>
        </pc:spChg>
        <pc:picChg chg="mod">
          <ac:chgData name="Polina Bila" userId="a486ecca-b8d2-43f9-9962-10d6c615b7b8" providerId="ADAL" clId="{8ABF874D-DE72-4BF4-90C4-4878AD5E5E3F}" dt="2024-10-28T16:24:19.361" v="285"/>
          <ac:picMkLst>
            <pc:docMk/>
            <pc:sldMk cId="2773355163" sldId="2147327384"/>
            <ac:picMk id="4" creationId="{3E322A96-337E-928E-698E-52D2629EA696}"/>
          </ac:picMkLst>
        </pc:picChg>
      </pc:sldChg>
      <pc:sldChg chg="addSp delSp modSp add del mod setBg">
        <pc:chgData name="Polina Bila" userId="a486ecca-b8d2-43f9-9962-10d6c615b7b8" providerId="ADAL" clId="{8ABF874D-DE72-4BF4-90C4-4878AD5E5E3F}" dt="2024-10-28T16:24:39.411" v="290" actId="18131"/>
        <pc:sldMkLst>
          <pc:docMk/>
          <pc:sldMk cId="3993996189" sldId="2147327385"/>
        </pc:sldMkLst>
        <pc:spChg chg="mod">
          <ac:chgData name="Polina Bila" userId="a486ecca-b8d2-43f9-9962-10d6c615b7b8" providerId="ADAL" clId="{8ABF874D-DE72-4BF4-90C4-4878AD5E5E3F}" dt="2024-10-28T16:12:43.711" v="38"/>
          <ac:spMkLst>
            <pc:docMk/>
            <pc:sldMk cId="3993996189" sldId="2147327385"/>
            <ac:spMk id="3" creationId="{3081A89E-29B6-7C87-433D-90118EE237BF}"/>
          </ac:spMkLst>
        </pc:spChg>
        <pc:spChg chg="mod">
          <ac:chgData name="Polina Bila" userId="a486ecca-b8d2-43f9-9962-10d6c615b7b8" providerId="ADAL" clId="{8ABF874D-DE72-4BF4-90C4-4878AD5E5E3F}" dt="2024-10-28T16:13:14.088" v="44" actId="113"/>
          <ac:spMkLst>
            <pc:docMk/>
            <pc:sldMk cId="3993996189" sldId="2147327385"/>
            <ac:spMk id="4" creationId="{B9CF87D5-372D-9176-2CD8-35D7E7700B41}"/>
          </ac:spMkLst>
        </pc:spChg>
        <pc:spChg chg="mod">
          <ac:chgData name="Polina Bila" userId="a486ecca-b8d2-43f9-9962-10d6c615b7b8" providerId="ADAL" clId="{8ABF874D-DE72-4BF4-90C4-4878AD5E5E3F}" dt="2024-10-28T16:08:05.741" v="15"/>
          <ac:spMkLst>
            <pc:docMk/>
            <pc:sldMk cId="3993996189" sldId="2147327385"/>
            <ac:spMk id="8" creationId="{40256A99-F814-79BA-5B82-334E3BDF3367}"/>
          </ac:spMkLst>
        </pc:spChg>
        <pc:picChg chg="del">
          <ac:chgData name="Polina Bila" userId="a486ecca-b8d2-43f9-9962-10d6c615b7b8" providerId="ADAL" clId="{8ABF874D-DE72-4BF4-90C4-4878AD5E5E3F}" dt="2024-10-28T16:24:34.268" v="289" actId="478"/>
          <ac:picMkLst>
            <pc:docMk/>
            <pc:sldMk cId="3993996189" sldId="2147327385"/>
            <ac:picMk id="2" creationId="{3286A2B0-E102-AC6E-B618-3B67286DD87B}"/>
          </ac:picMkLst>
        </pc:picChg>
        <pc:picChg chg="add mod">
          <ac:chgData name="Polina Bila" userId="a486ecca-b8d2-43f9-9962-10d6c615b7b8" providerId="ADAL" clId="{8ABF874D-DE72-4BF4-90C4-4878AD5E5E3F}" dt="2024-10-28T16:24:39.411" v="290" actId="18131"/>
          <ac:picMkLst>
            <pc:docMk/>
            <pc:sldMk cId="3993996189" sldId="2147327385"/>
            <ac:picMk id="5" creationId="{74F14D39-83DC-1DB2-0AB1-A154A6B018B0}"/>
          </ac:picMkLst>
        </pc:picChg>
      </pc:sldChg>
      <pc:sldChg chg="modSp add del mod setBg">
        <pc:chgData name="Polina Bila" userId="a486ecca-b8d2-43f9-9962-10d6c615b7b8" providerId="ADAL" clId="{8ABF874D-DE72-4BF4-90C4-4878AD5E5E3F}" dt="2024-10-28T16:34:17.795" v="327" actId="18131"/>
        <pc:sldMkLst>
          <pc:docMk/>
          <pc:sldMk cId="168559326" sldId="2147327387"/>
        </pc:sldMkLst>
        <pc:spChg chg="mod">
          <ac:chgData name="Polina Bila" userId="a486ecca-b8d2-43f9-9962-10d6c615b7b8" providerId="ADAL" clId="{8ABF874D-DE72-4BF4-90C4-4878AD5E5E3F}" dt="2024-10-28T16:15:08.266" v="97"/>
          <ac:spMkLst>
            <pc:docMk/>
            <pc:sldMk cId="168559326" sldId="2147327387"/>
            <ac:spMk id="7" creationId="{03D06D33-E084-1139-ED32-C1634B2D4FCF}"/>
          </ac:spMkLst>
        </pc:spChg>
        <pc:picChg chg="mod">
          <ac:chgData name="Polina Bila" userId="a486ecca-b8d2-43f9-9962-10d6c615b7b8" providerId="ADAL" clId="{8ABF874D-DE72-4BF4-90C4-4878AD5E5E3F}" dt="2024-10-28T16:34:17.795" v="327" actId="18131"/>
          <ac:picMkLst>
            <pc:docMk/>
            <pc:sldMk cId="168559326" sldId="2147327387"/>
            <ac:picMk id="4" creationId="{3E322A96-337E-928E-698E-52D2629EA696}"/>
          </ac:picMkLst>
        </pc:picChg>
      </pc:sldChg>
      <pc:sldChg chg="modSp add del mod setBg">
        <pc:chgData name="Polina Bila" userId="a486ecca-b8d2-43f9-9962-10d6c615b7b8" providerId="ADAL" clId="{8ABF874D-DE72-4BF4-90C4-4878AD5E5E3F}" dt="2024-10-28T16:19:48.067" v="133" actId="29295"/>
        <pc:sldMkLst>
          <pc:docMk/>
          <pc:sldMk cId="417379657" sldId="2147327388"/>
        </pc:sldMkLst>
        <pc:spChg chg="mod">
          <ac:chgData name="Polina Bila" userId="a486ecca-b8d2-43f9-9962-10d6c615b7b8" providerId="ADAL" clId="{8ABF874D-DE72-4BF4-90C4-4878AD5E5E3F}" dt="2024-10-28T16:08:05.741" v="15"/>
          <ac:spMkLst>
            <pc:docMk/>
            <pc:sldMk cId="417379657" sldId="2147327388"/>
            <ac:spMk id="8" creationId="{40256A99-F814-79BA-5B82-334E3BDF3367}"/>
          </ac:spMkLst>
        </pc:spChg>
        <pc:spChg chg="mod">
          <ac:chgData name="Polina Bila" userId="a486ecca-b8d2-43f9-9962-10d6c615b7b8" providerId="ADAL" clId="{8ABF874D-DE72-4BF4-90C4-4878AD5E5E3F}" dt="2024-10-28T16:11:18.082" v="27"/>
          <ac:spMkLst>
            <pc:docMk/>
            <pc:sldMk cId="417379657" sldId="2147327388"/>
            <ac:spMk id="12" creationId="{C7524B50-B892-85E7-744B-A4432CC132E6}"/>
          </ac:spMkLst>
        </pc:spChg>
        <pc:spChg chg="mod">
          <ac:chgData name="Polina Bila" userId="a486ecca-b8d2-43f9-9962-10d6c615b7b8" providerId="ADAL" clId="{8ABF874D-DE72-4BF4-90C4-4878AD5E5E3F}" dt="2024-10-28T16:11:23.336" v="28"/>
          <ac:spMkLst>
            <pc:docMk/>
            <pc:sldMk cId="417379657" sldId="2147327388"/>
            <ac:spMk id="15" creationId="{B454CF5A-BB3C-F087-8838-21D16A35D935}"/>
          </ac:spMkLst>
        </pc:spChg>
        <pc:spChg chg="mod">
          <ac:chgData name="Polina Bila" userId="a486ecca-b8d2-43f9-9962-10d6c615b7b8" providerId="ADAL" clId="{8ABF874D-DE72-4BF4-90C4-4878AD5E5E3F}" dt="2024-10-28T16:11:30.066" v="29"/>
          <ac:spMkLst>
            <pc:docMk/>
            <pc:sldMk cId="417379657" sldId="2147327388"/>
            <ac:spMk id="18" creationId="{2698B7CC-35E3-3132-76D2-A779AFBBC1CB}"/>
          </ac:spMkLst>
        </pc:spChg>
        <pc:picChg chg="mod modCrop">
          <ac:chgData name="Polina Bila" userId="a486ecca-b8d2-43f9-9962-10d6c615b7b8" providerId="ADAL" clId="{8ABF874D-DE72-4BF4-90C4-4878AD5E5E3F}" dt="2024-10-28T16:19:48.067" v="133" actId="29295"/>
          <ac:picMkLst>
            <pc:docMk/>
            <pc:sldMk cId="417379657" sldId="2147327388"/>
            <ac:picMk id="10" creationId="{8C50ACFB-1B76-F4A6-DADE-E79E684DD104}"/>
          </ac:picMkLst>
        </pc:picChg>
      </pc:sldChg>
      <pc:sldChg chg="modSp add del mod setBg">
        <pc:chgData name="Polina Bila" userId="a486ecca-b8d2-43f9-9962-10d6c615b7b8" providerId="ADAL" clId="{8ABF874D-DE72-4BF4-90C4-4878AD5E5E3F}" dt="2024-10-28T16:28:05.371" v="297" actId="18131"/>
        <pc:sldMkLst>
          <pc:docMk/>
          <pc:sldMk cId="2230327904" sldId="2147327389"/>
        </pc:sldMkLst>
        <pc:spChg chg="mod">
          <ac:chgData name="Polina Bila" userId="a486ecca-b8d2-43f9-9962-10d6c615b7b8" providerId="ADAL" clId="{8ABF874D-DE72-4BF4-90C4-4878AD5E5E3F}" dt="2024-10-28T16:12:47.952" v="39"/>
          <ac:spMkLst>
            <pc:docMk/>
            <pc:sldMk cId="2230327904" sldId="2147327389"/>
            <ac:spMk id="3" creationId="{3081A89E-29B6-7C87-433D-90118EE237BF}"/>
          </ac:spMkLst>
        </pc:spChg>
        <pc:spChg chg="mod">
          <ac:chgData name="Polina Bila" userId="a486ecca-b8d2-43f9-9962-10d6c615b7b8" providerId="ADAL" clId="{8ABF874D-DE72-4BF4-90C4-4878AD5E5E3F}" dt="2024-10-28T16:08:05.741" v="15"/>
          <ac:spMkLst>
            <pc:docMk/>
            <pc:sldMk cId="2230327904" sldId="2147327389"/>
            <ac:spMk id="8" creationId="{40256A99-F814-79BA-5B82-334E3BDF3367}"/>
          </ac:spMkLst>
        </pc:spChg>
        <pc:spChg chg="mod">
          <ac:chgData name="Polina Bila" userId="a486ecca-b8d2-43f9-9962-10d6c615b7b8" providerId="ADAL" clId="{8ABF874D-DE72-4BF4-90C4-4878AD5E5E3F}" dt="2024-10-28T16:27:26.732" v="291" actId="14826"/>
          <ac:spMkLst>
            <pc:docMk/>
            <pc:sldMk cId="2230327904" sldId="2147327389"/>
            <ac:spMk id="10" creationId="{C2BB87A3-75B1-8D38-0B53-934AA858CE25}"/>
          </ac:spMkLst>
        </pc:spChg>
        <pc:spChg chg="mod">
          <ac:chgData name="Polina Bila" userId="a486ecca-b8d2-43f9-9962-10d6c615b7b8" providerId="ADAL" clId="{8ABF874D-DE72-4BF4-90C4-4878AD5E5E3F}" dt="2024-10-28T16:27:30.381" v="292" actId="14826"/>
          <ac:spMkLst>
            <pc:docMk/>
            <pc:sldMk cId="2230327904" sldId="2147327389"/>
            <ac:spMk id="18" creationId="{02FC8447-2BA8-6BF5-65C9-D50E60E159DB}"/>
          </ac:spMkLst>
        </pc:spChg>
        <pc:spChg chg="mod">
          <ac:chgData name="Polina Bila" userId="a486ecca-b8d2-43f9-9962-10d6c615b7b8" providerId="ADAL" clId="{8ABF874D-DE72-4BF4-90C4-4878AD5E5E3F}" dt="2024-10-28T16:27:35.051" v="293" actId="14826"/>
          <ac:spMkLst>
            <pc:docMk/>
            <pc:sldMk cId="2230327904" sldId="2147327389"/>
            <ac:spMk id="19" creationId="{07028BB6-749B-B411-D84D-CE00D5703464}"/>
          </ac:spMkLst>
        </pc:spChg>
        <pc:grpChg chg="mod">
          <ac:chgData name="Polina Bila" userId="a486ecca-b8d2-43f9-9962-10d6c615b7b8" providerId="ADAL" clId="{8ABF874D-DE72-4BF4-90C4-4878AD5E5E3F}" dt="2024-10-28T16:27:26.732" v="291" actId="14826"/>
          <ac:grpSpMkLst>
            <pc:docMk/>
            <pc:sldMk cId="2230327904" sldId="2147327389"/>
            <ac:grpSpMk id="28" creationId="{17113765-CD4E-52B0-7363-33CEE21A4CB7}"/>
          </ac:grpSpMkLst>
        </pc:grpChg>
        <pc:grpChg chg="mod">
          <ac:chgData name="Polina Bila" userId="a486ecca-b8d2-43f9-9962-10d6c615b7b8" providerId="ADAL" clId="{8ABF874D-DE72-4BF4-90C4-4878AD5E5E3F}" dt="2024-10-28T16:27:30.381" v="292" actId="14826"/>
          <ac:grpSpMkLst>
            <pc:docMk/>
            <pc:sldMk cId="2230327904" sldId="2147327389"/>
            <ac:grpSpMk id="29" creationId="{E609F342-5552-3A65-C089-2A9EEC2581CE}"/>
          </ac:grpSpMkLst>
        </pc:grpChg>
        <pc:grpChg chg="mod">
          <ac:chgData name="Polina Bila" userId="a486ecca-b8d2-43f9-9962-10d6c615b7b8" providerId="ADAL" clId="{8ABF874D-DE72-4BF4-90C4-4878AD5E5E3F}" dt="2024-10-28T16:27:35.051" v="293" actId="14826"/>
          <ac:grpSpMkLst>
            <pc:docMk/>
            <pc:sldMk cId="2230327904" sldId="2147327389"/>
            <ac:grpSpMk id="30" creationId="{234D47E6-C479-D09C-BC05-8CD15BB2395C}"/>
          </ac:grpSpMkLst>
        </pc:grpChg>
        <pc:picChg chg="mod">
          <ac:chgData name="Polina Bila" userId="a486ecca-b8d2-43f9-9962-10d6c615b7b8" providerId="ADAL" clId="{8ABF874D-DE72-4BF4-90C4-4878AD5E5E3F}" dt="2024-10-28T16:27:26.732" v="291" actId="14826"/>
          <ac:picMkLst>
            <pc:docMk/>
            <pc:sldMk cId="2230327904" sldId="2147327389"/>
            <ac:picMk id="13" creationId="{D386BB09-8538-BDFC-42EB-CF6BCE7D4C56}"/>
          </ac:picMkLst>
        </pc:picChg>
        <pc:picChg chg="mod">
          <ac:chgData name="Polina Bila" userId="a486ecca-b8d2-43f9-9962-10d6c615b7b8" providerId="ADAL" clId="{8ABF874D-DE72-4BF4-90C4-4878AD5E5E3F}" dt="2024-10-28T16:27:30.381" v="292" actId="14826"/>
          <ac:picMkLst>
            <pc:docMk/>
            <pc:sldMk cId="2230327904" sldId="2147327389"/>
            <ac:picMk id="15" creationId="{E6FEC544-9C22-E652-B8F5-1DF74FD3AB90}"/>
          </ac:picMkLst>
        </pc:picChg>
        <pc:picChg chg="mod">
          <ac:chgData name="Polina Bila" userId="a486ecca-b8d2-43f9-9962-10d6c615b7b8" providerId="ADAL" clId="{8ABF874D-DE72-4BF4-90C4-4878AD5E5E3F}" dt="2024-10-28T16:27:35.051" v="293" actId="14826"/>
          <ac:picMkLst>
            <pc:docMk/>
            <pc:sldMk cId="2230327904" sldId="2147327389"/>
            <ac:picMk id="17" creationId="{DA852997-EF3E-DFD1-9EA7-786846AFECD4}"/>
          </ac:picMkLst>
        </pc:picChg>
        <pc:picChg chg="mod">
          <ac:chgData name="Polina Bila" userId="a486ecca-b8d2-43f9-9962-10d6c615b7b8" providerId="ADAL" clId="{8ABF874D-DE72-4BF4-90C4-4878AD5E5E3F}" dt="2024-10-28T16:28:05.371" v="297" actId="18131"/>
          <ac:picMkLst>
            <pc:docMk/>
            <pc:sldMk cId="2230327904" sldId="2147327389"/>
            <ac:picMk id="21" creationId="{31293FB1-673E-44F1-A67B-56EDCF190E66}"/>
          </ac:picMkLst>
        </pc:picChg>
        <pc:picChg chg="mod">
          <ac:chgData name="Polina Bila" userId="a486ecca-b8d2-43f9-9962-10d6c615b7b8" providerId="ADAL" clId="{8ABF874D-DE72-4BF4-90C4-4878AD5E5E3F}" dt="2024-10-28T16:27:49.740" v="295"/>
          <ac:picMkLst>
            <pc:docMk/>
            <pc:sldMk cId="2230327904" sldId="2147327389"/>
            <ac:picMk id="23" creationId="{739EBDEC-96C4-AB07-C052-CE3828A37E05}"/>
          </ac:picMkLst>
        </pc:picChg>
        <pc:picChg chg="mod">
          <ac:chgData name="Polina Bila" userId="a486ecca-b8d2-43f9-9962-10d6c615b7b8" providerId="ADAL" clId="{8ABF874D-DE72-4BF4-90C4-4878AD5E5E3F}" dt="2024-10-28T16:27:41.473" v="294"/>
          <ac:picMkLst>
            <pc:docMk/>
            <pc:sldMk cId="2230327904" sldId="2147327389"/>
            <ac:picMk id="25" creationId="{73A11D71-18B8-D3AF-1894-956D252F8157}"/>
          </ac:picMkLst>
        </pc:picChg>
      </pc:sldChg>
      <pc:sldChg chg="modSp add del mod setBg">
        <pc:chgData name="Polina Bila" userId="a486ecca-b8d2-43f9-9962-10d6c615b7b8" providerId="ADAL" clId="{8ABF874D-DE72-4BF4-90C4-4878AD5E5E3F}" dt="2024-10-28T16:31:39.698" v="301" actId="196"/>
        <pc:sldMkLst>
          <pc:docMk/>
          <pc:sldMk cId="2613025116" sldId="2147327390"/>
        </pc:sldMkLst>
        <pc:spChg chg="mod">
          <ac:chgData name="Polina Bila" userId="a486ecca-b8d2-43f9-9962-10d6c615b7b8" providerId="ADAL" clId="{8ABF874D-DE72-4BF4-90C4-4878AD5E5E3F}" dt="2024-10-28T16:12:50.909" v="40"/>
          <ac:spMkLst>
            <pc:docMk/>
            <pc:sldMk cId="2613025116" sldId="2147327390"/>
            <ac:spMk id="3" creationId="{3081A89E-29B6-7C87-433D-90118EE237BF}"/>
          </ac:spMkLst>
        </pc:spChg>
        <pc:spChg chg="mod">
          <ac:chgData name="Polina Bila" userId="a486ecca-b8d2-43f9-9962-10d6c615b7b8" providerId="ADAL" clId="{8ABF874D-DE72-4BF4-90C4-4878AD5E5E3F}" dt="2024-10-28T16:08:05.741" v="15"/>
          <ac:spMkLst>
            <pc:docMk/>
            <pc:sldMk cId="2613025116" sldId="2147327390"/>
            <ac:spMk id="8" creationId="{40256A99-F814-79BA-5B82-334E3BDF3367}"/>
          </ac:spMkLst>
        </pc:spChg>
        <pc:spChg chg="mod">
          <ac:chgData name="Polina Bila" userId="a486ecca-b8d2-43f9-9962-10d6c615b7b8" providerId="ADAL" clId="{8ABF874D-DE72-4BF4-90C4-4878AD5E5E3F}" dt="2024-10-28T16:31:21.874" v="298" actId="14826"/>
          <ac:spMkLst>
            <pc:docMk/>
            <pc:sldMk cId="2613025116" sldId="2147327390"/>
            <ac:spMk id="10" creationId="{C2BB87A3-75B1-8D38-0B53-934AA858CE25}"/>
          </ac:spMkLst>
        </pc:spChg>
        <pc:spChg chg="mod">
          <ac:chgData name="Polina Bila" userId="a486ecca-b8d2-43f9-9962-10d6c615b7b8" providerId="ADAL" clId="{8ABF874D-DE72-4BF4-90C4-4878AD5E5E3F}" dt="2024-10-28T16:31:27.856" v="299" actId="14826"/>
          <ac:spMkLst>
            <pc:docMk/>
            <pc:sldMk cId="2613025116" sldId="2147327390"/>
            <ac:spMk id="18" creationId="{02FC8447-2BA8-6BF5-65C9-D50E60E159DB}"/>
          </ac:spMkLst>
        </pc:spChg>
        <pc:spChg chg="mod">
          <ac:chgData name="Polina Bila" userId="a486ecca-b8d2-43f9-9962-10d6c615b7b8" providerId="ADAL" clId="{8ABF874D-DE72-4BF4-90C4-4878AD5E5E3F}" dt="2024-10-28T16:31:39.698" v="301" actId="196"/>
          <ac:spMkLst>
            <pc:docMk/>
            <pc:sldMk cId="2613025116" sldId="2147327390"/>
            <ac:spMk id="19" creationId="{07028BB6-749B-B411-D84D-CE00D5703464}"/>
          </ac:spMkLst>
        </pc:spChg>
        <pc:grpChg chg="mod">
          <ac:chgData name="Polina Bila" userId="a486ecca-b8d2-43f9-9962-10d6c615b7b8" providerId="ADAL" clId="{8ABF874D-DE72-4BF4-90C4-4878AD5E5E3F}" dt="2024-10-28T16:31:21.874" v="298" actId="14826"/>
          <ac:grpSpMkLst>
            <pc:docMk/>
            <pc:sldMk cId="2613025116" sldId="2147327390"/>
            <ac:grpSpMk id="2" creationId="{5439CB00-28D0-D30A-1731-3D4A53A4DA76}"/>
          </ac:grpSpMkLst>
        </pc:grpChg>
        <pc:grpChg chg="mod">
          <ac:chgData name="Polina Bila" userId="a486ecca-b8d2-43f9-9962-10d6c615b7b8" providerId="ADAL" clId="{8ABF874D-DE72-4BF4-90C4-4878AD5E5E3F}" dt="2024-10-28T16:31:27.856" v="299" actId="14826"/>
          <ac:grpSpMkLst>
            <pc:docMk/>
            <pc:sldMk cId="2613025116" sldId="2147327390"/>
            <ac:grpSpMk id="4" creationId="{325C83B7-1EA7-134C-0564-DD08522290AE}"/>
          </ac:grpSpMkLst>
        </pc:grpChg>
        <pc:grpChg chg="mod">
          <ac:chgData name="Polina Bila" userId="a486ecca-b8d2-43f9-9962-10d6c615b7b8" providerId="ADAL" clId="{8ABF874D-DE72-4BF4-90C4-4878AD5E5E3F}" dt="2024-10-28T16:31:39.698" v="301" actId="196"/>
          <ac:grpSpMkLst>
            <pc:docMk/>
            <pc:sldMk cId="2613025116" sldId="2147327390"/>
            <ac:grpSpMk id="5" creationId="{868F59A3-E3B4-9D41-6C73-361B7ED0ADE7}"/>
          </ac:grpSpMkLst>
        </pc:grpChg>
        <pc:picChg chg="mod">
          <ac:chgData name="Polina Bila" userId="a486ecca-b8d2-43f9-9962-10d6c615b7b8" providerId="ADAL" clId="{8ABF874D-DE72-4BF4-90C4-4878AD5E5E3F}" dt="2024-10-28T16:31:21.874" v="298" actId="14826"/>
          <ac:picMkLst>
            <pc:docMk/>
            <pc:sldMk cId="2613025116" sldId="2147327390"/>
            <ac:picMk id="21" creationId="{31293FB1-673E-44F1-A67B-56EDCF190E66}"/>
          </ac:picMkLst>
        </pc:picChg>
        <pc:picChg chg="mod">
          <ac:chgData name="Polina Bila" userId="a486ecca-b8d2-43f9-9962-10d6c615b7b8" providerId="ADAL" clId="{8ABF874D-DE72-4BF4-90C4-4878AD5E5E3F}" dt="2024-10-28T16:31:27.856" v="299" actId="14826"/>
          <ac:picMkLst>
            <pc:docMk/>
            <pc:sldMk cId="2613025116" sldId="2147327390"/>
            <ac:picMk id="23" creationId="{739EBDEC-96C4-AB07-C052-CE3828A37E05}"/>
          </ac:picMkLst>
        </pc:picChg>
        <pc:picChg chg="mod">
          <ac:chgData name="Polina Bila" userId="a486ecca-b8d2-43f9-9962-10d6c615b7b8" providerId="ADAL" clId="{8ABF874D-DE72-4BF4-90C4-4878AD5E5E3F}" dt="2024-10-28T16:31:39.698" v="301" actId="196"/>
          <ac:picMkLst>
            <pc:docMk/>
            <pc:sldMk cId="2613025116" sldId="2147327390"/>
            <ac:picMk id="25" creationId="{73A11D71-18B8-D3AF-1894-956D252F8157}"/>
          </ac:picMkLst>
        </pc:picChg>
      </pc:sldChg>
      <pc:sldMasterChg chg="delSldLayout">
        <pc:chgData name="Polina Bila" userId="a486ecca-b8d2-43f9-9962-10d6c615b7b8" providerId="ADAL" clId="{8ABF874D-DE72-4BF4-90C4-4878AD5E5E3F}" dt="2024-10-28T16:09:35.735" v="20" actId="47"/>
        <pc:sldMasterMkLst>
          <pc:docMk/>
          <pc:sldMasterMk cId="2709295713" sldId="2147483660"/>
        </pc:sldMasterMkLst>
        <pc:sldLayoutChg chg="del">
          <pc:chgData name="Polina Bila" userId="a486ecca-b8d2-43f9-9962-10d6c615b7b8" providerId="ADAL" clId="{8ABF874D-DE72-4BF4-90C4-4878AD5E5E3F}" dt="2024-10-28T16:09:35.735" v="20" actId="47"/>
          <pc:sldLayoutMkLst>
            <pc:docMk/>
            <pc:sldMasterMk cId="2709295713" sldId="2147483660"/>
            <pc:sldLayoutMk cId="1167356426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32C8B-928B-40E6-8663-7917DE858D9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CE6D5-E702-44F4-9022-7B7BB6478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2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51ADA-754E-49C8-A747-6139ED7234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0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5FC46E-01D4-2849-4F69-0A26F1FEE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6891" y="116114"/>
            <a:ext cx="6628860" cy="662577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756" y="5874694"/>
            <a:ext cx="1081746" cy="6691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89258" y="2522462"/>
            <a:ext cx="4439920" cy="626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89258" y="3709005"/>
            <a:ext cx="4439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2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4" name="bg object 19">
            <a:extLst>
              <a:ext uri="{FF2B5EF4-FFF2-40B4-BE49-F238E27FC236}">
                <a16:creationId xmlns:a16="http://schemas.microsoft.com/office/drawing/2014/main" id="{9A9E84C0-4BCD-412B-9327-C5B3603A0678}"/>
              </a:ext>
            </a:extLst>
          </p:cNvPr>
          <p:cNvPicPr/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1253" y="4988355"/>
            <a:ext cx="1365249" cy="6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6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B78703-5421-8D34-F342-E0D68DA7B59D}"/>
              </a:ext>
            </a:extLst>
          </p:cNvPr>
          <p:cNvSpPr/>
          <p:nvPr userDrawn="1"/>
        </p:nvSpPr>
        <p:spPr>
          <a:xfrm>
            <a:off x="394412" y="406400"/>
            <a:ext cx="11411507" cy="5748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DA9BEEBD-FA10-7363-95F0-DFBC2C0C2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3664" y="2032000"/>
            <a:ext cx="2793639" cy="2793639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anchor="ctr"/>
          <a:lstStyle>
            <a:lvl1pPr algn="ctr">
              <a:defRPr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7E7A3C7-97A9-0E37-7282-5CDBF1CA7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1715" y="980574"/>
            <a:ext cx="6969685" cy="336718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“Quote”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C3D7F63-055E-372F-51E5-005232A75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1716" y="4518455"/>
            <a:ext cx="6969685" cy="1025493"/>
          </a:xfrm>
          <a:prstGeom prst="rect">
            <a:avLst/>
          </a:prstGeom>
        </p:spPr>
        <p:txBody>
          <a:bodyPr/>
          <a:lstStyle>
            <a:lvl1pPr>
              <a:defRPr sz="1800" b="1" i="0" cap="none" spc="0">
                <a:ln w="0"/>
                <a:solidFill>
                  <a:schemeClr val="tx2"/>
                </a:solidFill>
                <a:effectLst/>
                <a:latin typeface="Gellix" pitchFamily="2" charset="77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/>
              <a:t>Author</a:t>
            </a:r>
            <a:endParaRPr lang="en-US"/>
          </a:p>
        </p:txBody>
      </p:sp>
      <p:sp>
        <p:nvSpPr>
          <p:cNvPr id="20" name="Espace réservé du numéro de diapositive 8">
            <a:extLst>
              <a:ext uri="{FF2B5EF4-FFF2-40B4-BE49-F238E27FC236}">
                <a16:creationId xmlns:a16="http://schemas.microsoft.com/office/drawing/2014/main" id="{8AE52DD2-7FC2-5BA3-B052-1067BB3F3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6123BEC-2D68-D642-42FC-9DE86BC16EB9}"/>
              </a:ext>
            </a:extLst>
          </p:cNvPr>
          <p:cNvCxnSpPr>
            <a:cxnSpLocks/>
          </p:cNvCxnSpPr>
          <p:nvPr userDrawn="1"/>
        </p:nvCxnSpPr>
        <p:spPr>
          <a:xfrm>
            <a:off x="394412" y="6509583"/>
            <a:ext cx="10866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28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C98CE8FB-1587-CBA4-6976-E73C6000F52C}"/>
              </a:ext>
            </a:extLst>
          </p:cNvPr>
          <p:cNvSpPr/>
          <p:nvPr userDrawn="1"/>
        </p:nvSpPr>
        <p:spPr>
          <a:xfrm>
            <a:off x="2" y="0"/>
            <a:ext cx="4412009" cy="6858446"/>
          </a:xfrm>
          <a:custGeom>
            <a:avLst/>
            <a:gdLst>
              <a:gd name="connsiteX0" fmla="*/ 0 w 4412009"/>
              <a:gd name="connsiteY0" fmla="*/ 0 h 6858446"/>
              <a:gd name="connsiteX1" fmla="*/ 3551499 w 4412009"/>
              <a:gd name="connsiteY1" fmla="*/ 0 h 6858446"/>
              <a:gd name="connsiteX2" fmla="*/ 4412009 w 4412009"/>
              <a:gd name="connsiteY2" fmla="*/ 0 h 6858446"/>
              <a:gd name="connsiteX3" fmla="*/ 4405273 w 4412009"/>
              <a:gd name="connsiteY3" fmla="*/ 14157 h 6858446"/>
              <a:gd name="connsiteX4" fmla="*/ 3615788 w 4412009"/>
              <a:gd name="connsiteY4" fmla="*/ 3464561 h 6858446"/>
              <a:gd name="connsiteX5" fmla="*/ 4334984 w 4412009"/>
              <a:gd name="connsiteY5" fmla="*/ 6707686 h 6858446"/>
              <a:gd name="connsiteX6" fmla="*/ 4404281 w 4412009"/>
              <a:gd name="connsiteY6" fmla="*/ 6858000 h 6858446"/>
              <a:gd name="connsiteX7" fmla="*/ 3551499 w 4412009"/>
              <a:gd name="connsiteY7" fmla="*/ 6858000 h 6858446"/>
              <a:gd name="connsiteX8" fmla="*/ 3551499 w 4412009"/>
              <a:gd name="connsiteY8" fmla="*/ 6858446 h 6858446"/>
              <a:gd name="connsiteX9" fmla="*/ 0 w 4412009"/>
              <a:gd name="connsiteY9" fmla="*/ 6858446 h 685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009" h="6858446">
                <a:moveTo>
                  <a:pt x="0" y="0"/>
                </a:moveTo>
                <a:lnTo>
                  <a:pt x="3551499" y="0"/>
                </a:lnTo>
                <a:lnTo>
                  <a:pt x="4412009" y="0"/>
                </a:lnTo>
                <a:lnTo>
                  <a:pt x="4405273" y="14157"/>
                </a:lnTo>
                <a:cubicBezTo>
                  <a:pt x="4138573" y="591059"/>
                  <a:pt x="3612356" y="1940161"/>
                  <a:pt x="3615788" y="3464561"/>
                </a:cubicBezTo>
                <a:cubicBezTo>
                  <a:pt x="3618933" y="4861928"/>
                  <a:pt x="4057939" y="6086254"/>
                  <a:pt x="4334984" y="6707686"/>
                </a:cubicBezTo>
                <a:lnTo>
                  <a:pt x="4404281" y="6858000"/>
                </a:lnTo>
                <a:lnTo>
                  <a:pt x="3551499" y="6858000"/>
                </a:lnTo>
                <a:lnTo>
                  <a:pt x="3551499" y="6858446"/>
                </a:lnTo>
                <a:lnTo>
                  <a:pt x="0" y="68584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6123833A-71F4-D26F-6A66-68CEA9A97F0E}"/>
              </a:ext>
            </a:extLst>
          </p:cNvPr>
          <p:cNvSpPr/>
          <p:nvPr userDrawn="1"/>
        </p:nvSpPr>
        <p:spPr>
          <a:xfrm>
            <a:off x="2" y="6857996"/>
            <a:ext cx="3551499" cy="450"/>
          </a:xfrm>
          <a:custGeom>
            <a:avLst/>
            <a:gdLst>
              <a:gd name="connsiteX0" fmla="*/ 0 w 3551499"/>
              <a:gd name="connsiteY0" fmla="*/ 0 h 450"/>
              <a:gd name="connsiteX1" fmla="*/ 1323107 w 3551499"/>
              <a:gd name="connsiteY1" fmla="*/ 0 h 450"/>
              <a:gd name="connsiteX2" fmla="*/ 1323107 w 3551499"/>
              <a:gd name="connsiteY2" fmla="*/ 4 h 450"/>
              <a:gd name="connsiteX3" fmla="*/ 3551499 w 3551499"/>
              <a:gd name="connsiteY3" fmla="*/ 4 h 450"/>
              <a:gd name="connsiteX4" fmla="*/ 3551499 w 3551499"/>
              <a:gd name="connsiteY4" fmla="*/ 450 h 450"/>
              <a:gd name="connsiteX5" fmla="*/ 0 w 3551499"/>
              <a:gd name="connsiteY5" fmla="*/ 450 h 450"/>
              <a:gd name="connsiteX6" fmla="*/ 0 w 3551499"/>
              <a:gd name="connsiteY6" fmla="*/ 0 h 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1499" h="450">
                <a:moveTo>
                  <a:pt x="0" y="0"/>
                </a:moveTo>
                <a:lnTo>
                  <a:pt x="1323107" y="0"/>
                </a:lnTo>
                <a:lnTo>
                  <a:pt x="1323107" y="4"/>
                </a:lnTo>
                <a:lnTo>
                  <a:pt x="3551499" y="4"/>
                </a:lnTo>
                <a:lnTo>
                  <a:pt x="3551499" y="450"/>
                </a:lnTo>
                <a:lnTo>
                  <a:pt x="0" y="4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>
            <a:off x="8067554" y="555171"/>
            <a:ext cx="0" cy="531772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008" y="398761"/>
            <a:ext cx="3201493" cy="319517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478782D-3468-F382-9D8B-9B59A3659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8163" y="398761"/>
            <a:ext cx="3314700" cy="842427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2400" b="1" i="0"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9B54EFC-B9B4-7355-F5AA-F41DAE8ED7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9525" y="398761"/>
            <a:ext cx="3314700" cy="842427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2400" b="1" i="0"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4ACA963-A92C-2A5E-2878-DC460F1736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8163" y="1368163"/>
            <a:ext cx="3314700" cy="450473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32EBC37-7E9E-B538-4A88-CDEEB2865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9525" y="1368163"/>
            <a:ext cx="3314700" cy="450473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7" name="Espace réservé du numéro de diapositive 8">
            <a:extLst>
              <a:ext uri="{FF2B5EF4-FFF2-40B4-BE49-F238E27FC236}">
                <a16:creationId xmlns:a16="http://schemas.microsoft.com/office/drawing/2014/main" id="{E9F5D185-4CC4-679B-6895-C93296AF6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76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C98CE8FB-1587-CBA4-6976-E73C6000F52C}"/>
              </a:ext>
            </a:extLst>
          </p:cNvPr>
          <p:cNvSpPr/>
          <p:nvPr userDrawn="1"/>
        </p:nvSpPr>
        <p:spPr>
          <a:xfrm>
            <a:off x="2" y="0"/>
            <a:ext cx="4412009" cy="6858446"/>
          </a:xfrm>
          <a:custGeom>
            <a:avLst/>
            <a:gdLst>
              <a:gd name="connsiteX0" fmla="*/ 0 w 4412009"/>
              <a:gd name="connsiteY0" fmla="*/ 0 h 6858446"/>
              <a:gd name="connsiteX1" fmla="*/ 3551499 w 4412009"/>
              <a:gd name="connsiteY1" fmla="*/ 0 h 6858446"/>
              <a:gd name="connsiteX2" fmla="*/ 4412009 w 4412009"/>
              <a:gd name="connsiteY2" fmla="*/ 0 h 6858446"/>
              <a:gd name="connsiteX3" fmla="*/ 4405273 w 4412009"/>
              <a:gd name="connsiteY3" fmla="*/ 14157 h 6858446"/>
              <a:gd name="connsiteX4" fmla="*/ 3615788 w 4412009"/>
              <a:gd name="connsiteY4" fmla="*/ 3464561 h 6858446"/>
              <a:gd name="connsiteX5" fmla="*/ 4334984 w 4412009"/>
              <a:gd name="connsiteY5" fmla="*/ 6707686 h 6858446"/>
              <a:gd name="connsiteX6" fmla="*/ 4404281 w 4412009"/>
              <a:gd name="connsiteY6" fmla="*/ 6858000 h 6858446"/>
              <a:gd name="connsiteX7" fmla="*/ 3551499 w 4412009"/>
              <a:gd name="connsiteY7" fmla="*/ 6858000 h 6858446"/>
              <a:gd name="connsiteX8" fmla="*/ 3551499 w 4412009"/>
              <a:gd name="connsiteY8" fmla="*/ 6858446 h 6858446"/>
              <a:gd name="connsiteX9" fmla="*/ 0 w 4412009"/>
              <a:gd name="connsiteY9" fmla="*/ 6858446 h 685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009" h="6858446">
                <a:moveTo>
                  <a:pt x="0" y="0"/>
                </a:moveTo>
                <a:lnTo>
                  <a:pt x="3551499" y="0"/>
                </a:lnTo>
                <a:lnTo>
                  <a:pt x="4412009" y="0"/>
                </a:lnTo>
                <a:lnTo>
                  <a:pt x="4405273" y="14157"/>
                </a:lnTo>
                <a:cubicBezTo>
                  <a:pt x="4138573" y="591059"/>
                  <a:pt x="3612356" y="1940161"/>
                  <a:pt x="3615788" y="3464561"/>
                </a:cubicBezTo>
                <a:cubicBezTo>
                  <a:pt x="3618933" y="4861928"/>
                  <a:pt x="4057939" y="6086254"/>
                  <a:pt x="4334984" y="6707686"/>
                </a:cubicBezTo>
                <a:lnTo>
                  <a:pt x="4404281" y="6858000"/>
                </a:lnTo>
                <a:lnTo>
                  <a:pt x="3551499" y="6858000"/>
                </a:lnTo>
                <a:lnTo>
                  <a:pt x="3551499" y="6858446"/>
                </a:lnTo>
                <a:lnTo>
                  <a:pt x="0" y="68584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6123833A-71F4-D26F-6A66-68CEA9A97F0E}"/>
              </a:ext>
            </a:extLst>
          </p:cNvPr>
          <p:cNvSpPr/>
          <p:nvPr userDrawn="1"/>
        </p:nvSpPr>
        <p:spPr>
          <a:xfrm>
            <a:off x="2" y="6857996"/>
            <a:ext cx="3551499" cy="450"/>
          </a:xfrm>
          <a:custGeom>
            <a:avLst/>
            <a:gdLst>
              <a:gd name="connsiteX0" fmla="*/ 0 w 3551499"/>
              <a:gd name="connsiteY0" fmla="*/ 0 h 450"/>
              <a:gd name="connsiteX1" fmla="*/ 1323107 w 3551499"/>
              <a:gd name="connsiteY1" fmla="*/ 0 h 450"/>
              <a:gd name="connsiteX2" fmla="*/ 1323107 w 3551499"/>
              <a:gd name="connsiteY2" fmla="*/ 4 h 450"/>
              <a:gd name="connsiteX3" fmla="*/ 3551499 w 3551499"/>
              <a:gd name="connsiteY3" fmla="*/ 4 h 450"/>
              <a:gd name="connsiteX4" fmla="*/ 3551499 w 3551499"/>
              <a:gd name="connsiteY4" fmla="*/ 450 h 450"/>
              <a:gd name="connsiteX5" fmla="*/ 0 w 3551499"/>
              <a:gd name="connsiteY5" fmla="*/ 450 h 450"/>
              <a:gd name="connsiteX6" fmla="*/ 0 w 3551499"/>
              <a:gd name="connsiteY6" fmla="*/ 0 h 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1499" h="450">
                <a:moveTo>
                  <a:pt x="0" y="0"/>
                </a:moveTo>
                <a:lnTo>
                  <a:pt x="1323107" y="0"/>
                </a:lnTo>
                <a:lnTo>
                  <a:pt x="1323107" y="4"/>
                </a:lnTo>
                <a:lnTo>
                  <a:pt x="3551499" y="4"/>
                </a:lnTo>
                <a:lnTo>
                  <a:pt x="3551499" y="450"/>
                </a:lnTo>
                <a:lnTo>
                  <a:pt x="0" y="4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008" y="2888588"/>
            <a:ext cx="3131243" cy="65455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96C4CF5-79CF-49FB-CC4F-A3DBAE0A3A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4946" y="1341054"/>
            <a:ext cx="6816014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p.1 	Title section</a:t>
            </a:r>
          </a:p>
        </p:txBody>
      </p:sp>
      <p:sp>
        <p:nvSpPr>
          <p:cNvPr id="17" name="Espace réservé du numéro de diapositive 8">
            <a:extLst>
              <a:ext uri="{FF2B5EF4-FFF2-40B4-BE49-F238E27FC236}">
                <a16:creationId xmlns:a16="http://schemas.microsoft.com/office/drawing/2014/main" id="{B7365F2B-B792-0029-A3F8-A210E01F0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992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 32">
            <a:extLst>
              <a:ext uri="{FF2B5EF4-FFF2-40B4-BE49-F238E27FC236}">
                <a16:creationId xmlns:a16="http://schemas.microsoft.com/office/drawing/2014/main" id="{E69FE3F9-7503-B8BF-5AF5-34C3EDF8FA3C}"/>
              </a:ext>
            </a:extLst>
          </p:cNvPr>
          <p:cNvSpPr/>
          <p:nvPr userDrawn="1"/>
        </p:nvSpPr>
        <p:spPr>
          <a:xfrm>
            <a:off x="1" y="-3"/>
            <a:ext cx="5715421" cy="6858449"/>
          </a:xfrm>
          <a:custGeom>
            <a:avLst/>
            <a:gdLst>
              <a:gd name="connsiteX0" fmla="*/ 0 w 5715421"/>
              <a:gd name="connsiteY0" fmla="*/ 0 h 6858449"/>
              <a:gd name="connsiteX1" fmla="*/ 4795519 w 5715421"/>
              <a:gd name="connsiteY1" fmla="*/ 0 h 6858449"/>
              <a:gd name="connsiteX2" fmla="*/ 4795519 w 5715421"/>
              <a:gd name="connsiteY2" fmla="*/ 3 h 6858449"/>
              <a:gd name="connsiteX3" fmla="*/ 4854911 w 5715421"/>
              <a:gd name="connsiteY3" fmla="*/ 3 h 6858449"/>
              <a:gd name="connsiteX4" fmla="*/ 5715421 w 5715421"/>
              <a:gd name="connsiteY4" fmla="*/ 3 h 6858449"/>
              <a:gd name="connsiteX5" fmla="*/ 5708685 w 5715421"/>
              <a:gd name="connsiteY5" fmla="*/ 14160 h 6858449"/>
              <a:gd name="connsiteX6" fmla="*/ 4919200 w 5715421"/>
              <a:gd name="connsiteY6" fmla="*/ 3464564 h 6858449"/>
              <a:gd name="connsiteX7" fmla="*/ 5638396 w 5715421"/>
              <a:gd name="connsiteY7" fmla="*/ 6707689 h 6858449"/>
              <a:gd name="connsiteX8" fmla="*/ 5707693 w 5715421"/>
              <a:gd name="connsiteY8" fmla="*/ 6858003 h 6858449"/>
              <a:gd name="connsiteX9" fmla="*/ 4854911 w 5715421"/>
              <a:gd name="connsiteY9" fmla="*/ 6858003 h 6858449"/>
              <a:gd name="connsiteX10" fmla="*/ 4854911 w 5715421"/>
              <a:gd name="connsiteY10" fmla="*/ 6858449 h 6858449"/>
              <a:gd name="connsiteX11" fmla="*/ 1303412 w 5715421"/>
              <a:gd name="connsiteY11" fmla="*/ 6858449 h 6858449"/>
              <a:gd name="connsiteX12" fmla="*/ 1303412 w 5715421"/>
              <a:gd name="connsiteY12" fmla="*/ 6857999 h 6858449"/>
              <a:gd name="connsiteX13" fmla="*/ 0 w 5715421"/>
              <a:gd name="connsiteY13" fmla="*/ 6857999 h 685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5421" h="6858449">
                <a:moveTo>
                  <a:pt x="0" y="0"/>
                </a:moveTo>
                <a:lnTo>
                  <a:pt x="4795519" y="0"/>
                </a:lnTo>
                <a:lnTo>
                  <a:pt x="4795519" y="3"/>
                </a:lnTo>
                <a:lnTo>
                  <a:pt x="4854911" y="3"/>
                </a:lnTo>
                <a:lnTo>
                  <a:pt x="5715421" y="3"/>
                </a:lnTo>
                <a:lnTo>
                  <a:pt x="5708685" y="14160"/>
                </a:lnTo>
                <a:cubicBezTo>
                  <a:pt x="5441985" y="591062"/>
                  <a:pt x="4915768" y="1940164"/>
                  <a:pt x="4919200" y="3464564"/>
                </a:cubicBezTo>
                <a:cubicBezTo>
                  <a:pt x="4922345" y="4861931"/>
                  <a:pt x="5361351" y="6086257"/>
                  <a:pt x="5638396" y="6707689"/>
                </a:cubicBezTo>
                <a:lnTo>
                  <a:pt x="5707693" y="6858003"/>
                </a:lnTo>
                <a:lnTo>
                  <a:pt x="4854911" y="6858003"/>
                </a:lnTo>
                <a:lnTo>
                  <a:pt x="4854911" y="6858449"/>
                </a:lnTo>
                <a:lnTo>
                  <a:pt x="1303412" y="6858449"/>
                </a:lnTo>
                <a:lnTo>
                  <a:pt x="130341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23576" y="3312436"/>
            <a:ext cx="548362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751981"/>
            <a:ext cx="3931600" cy="249316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Text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024EDCD-994A-4E5E-10E1-E8EB9FE324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23729" y="3429446"/>
            <a:ext cx="5467232" cy="23878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 b="1" i="0" cap="none" spc="0">
                <a:ln w="0"/>
                <a:solidFill>
                  <a:schemeClr val="bg1"/>
                </a:solidFill>
                <a:effectLst/>
                <a:latin typeface="Gellix" pitchFamily="2" charset="77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3936FB-8567-E71E-2B4D-CBEDE14E2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23577" y="751981"/>
            <a:ext cx="5467794" cy="2493166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350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1" name="Espace réservé du numéro de diapositive 8">
            <a:extLst>
              <a:ext uri="{FF2B5EF4-FFF2-40B4-BE49-F238E27FC236}">
                <a16:creationId xmlns:a16="http://schemas.microsoft.com/office/drawing/2014/main" id="{38FF2A18-F7E4-9591-AAAB-D39E635AB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549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CA8CEF-8539-5F2D-63F8-506B97CBF21E}"/>
              </a:ext>
            </a:extLst>
          </p:cNvPr>
          <p:cNvSpPr/>
          <p:nvPr userDrawn="1"/>
        </p:nvSpPr>
        <p:spPr>
          <a:xfrm>
            <a:off x="-160892" y="0"/>
            <a:ext cx="79868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BE36239A-D55A-E3FD-678E-2C83E0150EA2}"/>
              </a:ext>
            </a:extLst>
          </p:cNvPr>
          <p:cNvSpPr/>
          <p:nvPr userDrawn="1"/>
        </p:nvSpPr>
        <p:spPr>
          <a:xfrm flipV="1">
            <a:off x="7037525" y="0"/>
            <a:ext cx="5154475" cy="6857999"/>
          </a:xfrm>
          <a:custGeom>
            <a:avLst/>
            <a:gdLst>
              <a:gd name="connsiteX0" fmla="*/ 796238 w 5154475"/>
              <a:gd name="connsiteY0" fmla="*/ 6857999 h 6857999"/>
              <a:gd name="connsiteX1" fmla="*/ 5154475 w 5154475"/>
              <a:gd name="connsiteY1" fmla="*/ 6857999 h 6857999"/>
              <a:gd name="connsiteX2" fmla="*/ 5154475 w 5154475"/>
              <a:gd name="connsiteY2" fmla="*/ 0 h 6857999"/>
              <a:gd name="connsiteX3" fmla="*/ 788510 w 5154475"/>
              <a:gd name="connsiteY3" fmla="*/ 0 h 6857999"/>
              <a:gd name="connsiteX4" fmla="*/ 719213 w 5154475"/>
              <a:gd name="connsiteY4" fmla="*/ 150313 h 6857999"/>
              <a:gd name="connsiteX5" fmla="*/ 17 w 5154475"/>
              <a:gd name="connsiteY5" fmla="*/ 3393438 h 6857999"/>
              <a:gd name="connsiteX6" fmla="*/ 789502 w 5154475"/>
              <a:gd name="connsiteY6" fmla="*/ 684384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4475" h="6857999">
                <a:moveTo>
                  <a:pt x="796238" y="6857999"/>
                </a:moveTo>
                <a:lnTo>
                  <a:pt x="5154475" y="6857999"/>
                </a:lnTo>
                <a:lnTo>
                  <a:pt x="5154475" y="0"/>
                </a:lnTo>
                <a:lnTo>
                  <a:pt x="788510" y="0"/>
                </a:lnTo>
                <a:lnTo>
                  <a:pt x="719213" y="150313"/>
                </a:lnTo>
                <a:cubicBezTo>
                  <a:pt x="442168" y="771745"/>
                  <a:pt x="3162" y="1996071"/>
                  <a:pt x="17" y="3393438"/>
                </a:cubicBezTo>
                <a:cubicBezTo>
                  <a:pt x="-3415" y="4917838"/>
                  <a:pt x="522802" y="6266940"/>
                  <a:pt x="789502" y="6843842"/>
                </a:cubicBezTo>
                <a:close/>
              </a:path>
            </a:pathLst>
          </a:cu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>
            <a:off x="691200" y="3312436"/>
            <a:ext cx="577560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4848" y="1084085"/>
            <a:ext cx="3424596" cy="216106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Text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024EDCD-994A-4E5E-10E1-E8EB9FE324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183" y="3429447"/>
            <a:ext cx="5737601" cy="155969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 b="1" i="0" cap="none" spc="0">
                <a:ln w="0"/>
                <a:solidFill>
                  <a:schemeClr val="bg1"/>
                </a:solidFill>
                <a:effectLst/>
                <a:latin typeface="Gellix" pitchFamily="2" charset="77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3936FB-8567-E71E-2B4D-CBEDE14E2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200" y="1084085"/>
            <a:ext cx="5737601" cy="216106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350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288BE8F-9174-D47B-5E57-0F7624A653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156"/>
          <a:stretch/>
        </p:blipFill>
        <p:spPr>
          <a:xfrm>
            <a:off x="11511279" y="6308809"/>
            <a:ext cx="245667" cy="403200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C79F05A-DFA6-66E8-5BEC-079A955057C3}"/>
              </a:ext>
            </a:extLst>
          </p:cNvPr>
          <p:cNvCxnSpPr>
            <a:cxnSpLocks/>
          </p:cNvCxnSpPr>
          <p:nvPr userDrawn="1"/>
        </p:nvCxnSpPr>
        <p:spPr>
          <a:xfrm>
            <a:off x="0" y="6509583"/>
            <a:ext cx="112611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numéro de diapositive 8">
            <a:extLst>
              <a:ext uri="{FF2B5EF4-FFF2-40B4-BE49-F238E27FC236}">
                <a16:creationId xmlns:a16="http://schemas.microsoft.com/office/drawing/2014/main" id="{4187916B-E1BD-5589-DE61-93D096AF2C07}"/>
              </a:ext>
            </a:extLst>
          </p:cNvPr>
          <p:cNvSpPr txBox="1">
            <a:spLocks/>
          </p:cNvSpPr>
          <p:nvPr userDrawn="1"/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A75652-2DD9-2242-928B-C4408E21A69B}" type="slidenum">
              <a:rPr lang="en-GB" smtClean="0">
                <a:solidFill>
                  <a:schemeClr val="tx2"/>
                </a:solidFill>
              </a:rPr>
              <a:pPr/>
              <a:t>‹#›</a:t>
            </a:fld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59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385" y="175429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400" b="1" i="0">
                <a:solidFill>
                  <a:schemeClr val="tx1"/>
                </a:solidFill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  <a:endParaRPr lang="fr-FR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43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47B73-DAE6-207A-EA70-4B2DEC992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3CFD1-FD34-416D-B00B-CEB30009410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DE9816CC-37AC-4189-E877-9F2E6AD8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1365382"/>
            <a:ext cx="10799759" cy="677108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z="4400" b="1">
                <a:solidFill>
                  <a:schemeClr val="tx1"/>
                </a:solidFill>
              </a:rPr>
              <a:t>Click to edit Master title style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07055E5-BC58-71B7-0342-1ECEC1A147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6" y="2168344"/>
            <a:ext cx="10504314" cy="276999"/>
          </a:xfrm>
        </p:spPr>
        <p:txBody>
          <a:bodyPr anchor="t"/>
          <a:lstStyle>
            <a:lvl1pPr>
              <a:defRPr b="1"/>
            </a:lvl1pPr>
          </a:lstStyle>
          <a:p>
            <a:pPr lvl="0"/>
            <a:r>
              <a:rPr lang="en-US" sz="180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A123FF1-FC91-CD67-CE65-AE5EEC1D5B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6" y="2847838"/>
            <a:ext cx="10806575" cy="35413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94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47B73-DAE6-207A-EA70-4B2DEC992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3CFD1-FD34-416D-B00B-CEB30009410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8E74B13-D3C2-1ABE-3B41-790E9100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811384"/>
            <a:ext cx="10799759" cy="61555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b="1"/>
              <a:t>Click to edit Master title style</a:t>
            </a:r>
            <a:endParaRPr lang="en-US" b="1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A1A848B-8D49-3157-6300-73289E3D2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6" y="1514421"/>
            <a:ext cx="10504314" cy="27699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77CEFE8-645E-5CD1-4216-723602A6D4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6" y="2069404"/>
            <a:ext cx="10806575" cy="31476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27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0374" y="2032000"/>
            <a:ext cx="8777816" cy="188499"/>
          </a:xfrm>
        </p:spPr>
        <p:txBody>
          <a:bodyPr lIns="0" tIns="0" rIns="0" bIns="0"/>
          <a:lstStyle>
            <a:lvl1pPr>
              <a:defRPr sz="1067" b="0" i="0">
                <a:solidFill>
                  <a:schemeClr val="bg1"/>
                </a:solidFill>
                <a:latin typeface="Gellix"/>
                <a:cs typeface="Gellix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EFC9-7D21-48A1-B663-011D9478CF71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F56473E-1AE3-B977-69FF-FEA87FC25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E4D3CFD1-FD34-416D-B00B-CEB30009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9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E2392D67-23BF-2327-E30B-8A342EB47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E4D3CFD1-FD34-416D-B00B-CEB30009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7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7D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EFC9-7D21-48A1-B663-011D9478CF71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0703950" y="6090810"/>
            <a:ext cx="236220" cy="18711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fld id="{E4D3CFD1-FD34-416D-B00B-CEB30009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0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C41C41EC-8816-A10A-C1BA-4CA304F93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E4D3CFD1-FD34-416D-B00B-CEB30009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4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385" y="175429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400" b="1" i="0">
                <a:solidFill>
                  <a:schemeClr val="tx1"/>
                </a:solidFill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  <a:endParaRPr lang="fr-FR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E4D3CFD1-FD34-416D-B00B-CEB30009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1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385" y="175429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400" b="1" i="0">
                <a:solidFill>
                  <a:schemeClr val="tx1"/>
                </a:solidFill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  <a:endParaRPr lang="fr-FR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3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0374" y="2056287"/>
            <a:ext cx="5562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6F3FB-741A-D5EA-8B3C-F4E59DD249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1281" y="6308810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4947AC-D100-9AF1-409D-8F33900EF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E4D3CFD1-FD34-416D-B00B-CEB30009410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DC3E54-7867-49F5-6BA6-AEF19E7D21FA}"/>
              </a:ext>
            </a:extLst>
          </p:cNvPr>
          <p:cNvCxnSpPr>
            <a:cxnSpLocks/>
          </p:cNvCxnSpPr>
          <p:nvPr/>
        </p:nvCxnSpPr>
        <p:spPr>
          <a:xfrm>
            <a:off x="692994" y="6509583"/>
            <a:ext cx="10568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295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3F5276-780B-D2DD-51CE-2DDC945891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000"/>
          <a:stretch/>
        </p:blipFill>
        <p:spPr>
          <a:xfrm>
            <a:off x="11511280" y="6308809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F47D69-D11F-86E8-B1FC-5B38F45E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32C5D15-37B3-D8FB-8490-BEF82E743F0B}"/>
              </a:ext>
            </a:extLst>
          </p:cNvPr>
          <p:cNvCxnSpPr>
            <a:cxnSpLocks/>
          </p:cNvCxnSpPr>
          <p:nvPr/>
        </p:nvCxnSpPr>
        <p:spPr>
          <a:xfrm>
            <a:off x="692993" y="6509583"/>
            <a:ext cx="10568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4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FFFFFF"/>
          </a:solidFill>
          <a:latin typeface="Gotham Medium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28637" y="2056287"/>
            <a:ext cx="5562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6F3FB-741A-D5EA-8B3C-F4E59DD24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1281" y="6308810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4947AC-D100-9AF1-409D-8F33900EF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DC3E54-7867-49F5-6BA6-AEF19E7D21FA}"/>
              </a:ext>
            </a:extLst>
          </p:cNvPr>
          <p:cNvCxnSpPr>
            <a:cxnSpLocks/>
          </p:cNvCxnSpPr>
          <p:nvPr/>
        </p:nvCxnSpPr>
        <p:spPr>
          <a:xfrm>
            <a:off x="692994" y="6509583"/>
            <a:ext cx="10568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318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0C5E-309C-853A-CD16-BBD4B8A3B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9258" y="2708642"/>
            <a:ext cx="4439920" cy="626533"/>
          </a:xfrm>
        </p:spPr>
        <p:txBody>
          <a:bodyPr/>
          <a:lstStyle/>
          <a:p>
            <a:r>
              <a:rPr lang="en-US"/>
              <a:t>Integrity Moments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D12DB-30F6-4D40-3323-123676DB2A1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389563" y="3700463"/>
            <a:ext cx="4440237" cy="553998"/>
          </a:xfrm>
        </p:spPr>
        <p:txBody>
          <a:bodyPr/>
          <a:lstStyle/>
          <a:p>
            <a:r>
              <a:rPr lang="en-US" sz="1800" dirty="0"/>
              <a:t>Case Overview:</a:t>
            </a:r>
            <a:br>
              <a:rPr lang="en-US" sz="1800" dirty="0"/>
            </a:br>
            <a:r>
              <a:rPr lang="en-US" sz="1800" dirty="0"/>
              <a:t>Glencore Energy UK Ltd. Bribery Scandal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319024C-3C50-7E9F-1DBD-BDD94FA65FC6}"/>
              </a:ext>
            </a:extLst>
          </p:cNvPr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 r="15306"/>
          <a:stretch/>
        </p:blipFill>
        <p:spPr bwMode="auto">
          <a:xfrm>
            <a:off x="1363487" y="2168604"/>
            <a:ext cx="2520000" cy="25207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pour une image  14">
            <a:extLst>
              <a:ext uri="{FF2B5EF4-FFF2-40B4-BE49-F238E27FC236}">
                <a16:creationId xmlns:a16="http://schemas.microsoft.com/office/drawing/2014/main" id="{BB31B40A-31AF-A841-83F7-65AE47D99D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68" b="1008"/>
          <a:stretch/>
        </p:blipFill>
        <p:spPr>
          <a:xfrm>
            <a:off x="0" y="7029450"/>
            <a:ext cx="12192000" cy="6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1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14">
            <a:extLst>
              <a:ext uri="{FF2B5EF4-FFF2-40B4-BE49-F238E27FC236}">
                <a16:creationId xmlns:a16="http://schemas.microsoft.com/office/drawing/2014/main" id="{8C50ACFB-1B76-F4A6-DADE-E79E684DD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70" b="1236"/>
          <a:stretch/>
        </p:blipFill>
        <p:spPr>
          <a:xfrm>
            <a:off x="0" y="0"/>
            <a:ext cx="12192000" cy="247123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1235615"/>
            <a:ext cx="10799759" cy="923330"/>
          </a:xfrm>
        </p:spPr>
        <p:txBody>
          <a:bodyPr/>
          <a:lstStyle/>
          <a:p>
            <a:pPr rtl="0"/>
            <a:r>
              <a:rPr kumimoji="0" lang="en-GB" sz="6000" b="1" i="0" u="none" strike="noStrike" kern="1200" cap="none" spc="-17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Case overview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2" name="ZoneTexte 47">
            <a:extLst>
              <a:ext uri="{FF2B5EF4-FFF2-40B4-BE49-F238E27FC236}">
                <a16:creationId xmlns:a16="http://schemas.microsoft.com/office/drawing/2014/main" id="{C7524B50-B892-85E7-744B-A4432CC132E6}"/>
              </a:ext>
            </a:extLst>
          </p:cNvPr>
          <p:cNvSpPr txBox="1"/>
          <p:nvPr/>
        </p:nvSpPr>
        <p:spPr>
          <a:xfrm>
            <a:off x="693275" y="2955123"/>
            <a:ext cx="3764425" cy="2876135"/>
          </a:xfrm>
          <a:prstGeom prst="rect">
            <a:avLst/>
          </a:prstGeom>
          <a:noFill/>
          <a:ln>
            <a:noFill/>
          </a:ln>
        </p:spPr>
        <p:txBody>
          <a:bodyPr wrap="square" tIns="120000" bIns="167999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  <a:cs typeface="Gellix" pitchFamily="50" charset="0"/>
              </a:rPr>
              <a:t>Glencore's traders engaged in long-term bribery schemes in West Africa, bribing officials to gain profits.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20A692-D478-87CA-92E6-23ADB586BF56}"/>
              </a:ext>
            </a:extLst>
          </p:cNvPr>
          <p:cNvGrpSpPr/>
          <p:nvPr/>
        </p:nvGrpSpPr>
        <p:grpSpPr>
          <a:xfrm>
            <a:off x="5144387" y="2955123"/>
            <a:ext cx="2880000" cy="3037076"/>
            <a:chOff x="4620215" y="2955123"/>
            <a:chExt cx="2880000" cy="3037076"/>
          </a:xfrm>
        </p:grpSpPr>
        <p:sp>
          <p:nvSpPr>
            <p:cNvPr id="14" name="object 30">
              <a:extLst>
                <a:ext uri="{FF2B5EF4-FFF2-40B4-BE49-F238E27FC236}">
                  <a16:creationId xmlns:a16="http://schemas.microsoft.com/office/drawing/2014/main" id="{BCF513AF-4B91-45CD-106C-144335E173E4}"/>
                </a:ext>
              </a:extLst>
            </p:cNvPr>
            <p:cNvSpPr txBox="1"/>
            <p:nvPr/>
          </p:nvSpPr>
          <p:spPr>
            <a:xfrm>
              <a:off x="5196000" y="2955123"/>
              <a:ext cx="1800000" cy="439437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Gellix"/>
                  <a:ea typeface="+mn-ea"/>
                  <a:cs typeface="Gellix"/>
                </a:rPr>
                <a:t>Key fact</a:t>
              </a:r>
            </a:p>
          </p:txBody>
        </p:sp>
        <p:sp>
          <p:nvSpPr>
            <p:cNvPr id="15" name="ZoneTexte 47">
              <a:extLst>
                <a:ext uri="{FF2B5EF4-FFF2-40B4-BE49-F238E27FC236}">
                  <a16:creationId xmlns:a16="http://schemas.microsoft.com/office/drawing/2014/main" id="{B454CF5A-BB3C-F087-8838-21D16A35D935}"/>
                </a:ext>
              </a:extLst>
            </p:cNvPr>
            <p:cNvSpPr txBox="1"/>
            <p:nvPr/>
          </p:nvSpPr>
          <p:spPr>
            <a:xfrm>
              <a:off x="4620215" y="5068869"/>
              <a:ext cx="28800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llix" pitchFamily="50" charset="0"/>
                  <a:ea typeface="+mn-ea"/>
                  <a:cs typeface="Gellix" pitchFamily="50" charset="0"/>
                </a:rPr>
                <a:t>Glencore pleaded guilty to seven counts of bribery in June 2022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  <a:cs typeface="Gellix" pitchFamily="50" charset="0"/>
              </a:endParaRPr>
            </a:p>
          </p:txBody>
        </p:sp>
        <p:pic>
          <p:nvPicPr>
            <p:cNvPr id="16" name="Image 24">
              <a:extLst>
                <a:ext uri="{FF2B5EF4-FFF2-40B4-BE49-F238E27FC236}">
                  <a16:creationId xmlns:a16="http://schemas.microsoft.com/office/drawing/2014/main" id="{C4C35B92-3F4A-838E-6EFA-25964D2D7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429694" y="3572172"/>
              <a:ext cx="1319086" cy="131908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E0EFB0-3C78-575B-6944-EC1C8CDD956F}"/>
              </a:ext>
            </a:extLst>
          </p:cNvPr>
          <p:cNvGrpSpPr/>
          <p:nvPr/>
        </p:nvGrpSpPr>
        <p:grpSpPr>
          <a:xfrm>
            <a:off x="8610959" y="2955123"/>
            <a:ext cx="2880000" cy="2729299"/>
            <a:chOff x="8337285" y="2955123"/>
            <a:chExt cx="2880000" cy="2729299"/>
          </a:xfrm>
        </p:grpSpPr>
        <p:sp>
          <p:nvSpPr>
            <p:cNvPr id="17" name="object 31">
              <a:extLst>
                <a:ext uri="{FF2B5EF4-FFF2-40B4-BE49-F238E27FC236}">
                  <a16:creationId xmlns:a16="http://schemas.microsoft.com/office/drawing/2014/main" id="{415FA18B-5D30-892B-85DD-F3E26C363A95}"/>
                </a:ext>
              </a:extLst>
            </p:cNvPr>
            <p:cNvSpPr txBox="1"/>
            <p:nvPr/>
          </p:nvSpPr>
          <p:spPr>
            <a:xfrm>
              <a:off x="8877285" y="2955123"/>
              <a:ext cx="1800000" cy="439437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Gellix"/>
                  <a:ea typeface="+mn-ea"/>
                  <a:cs typeface="Gellix"/>
                </a:rPr>
                <a:t>Impact</a:t>
              </a:r>
            </a:p>
          </p:txBody>
        </p:sp>
        <p:sp>
          <p:nvSpPr>
            <p:cNvPr id="18" name="ZoneTexte 47">
              <a:extLst>
                <a:ext uri="{FF2B5EF4-FFF2-40B4-BE49-F238E27FC236}">
                  <a16:creationId xmlns:a16="http://schemas.microsoft.com/office/drawing/2014/main" id="{2698B7CC-35E3-3132-76D2-A779AFBBC1CB}"/>
                </a:ext>
              </a:extLst>
            </p:cNvPr>
            <p:cNvSpPr txBox="1"/>
            <p:nvPr/>
          </p:nvSpPr>
          <p:spPr>
            <a:xfrm>
              <a:off x="8337285" y="5068869"/>
              <a:ext cx="2880000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8044" marR="3387" lvl="0" indent="-423" algn="ctr" defTabSz="609630" rtl="0" eaLnBrk="1" fontAlgn="auto" latinLnBrk="0" hangingPunct="1">
                <a:lnSpc>
                  <a:spcPct val="100000"/>
                </a:lnSpc>
                <a:spcBef>
                  <a:spcPts val="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llix" pitchFamily="50" charset="0"/>
                  <a:ea typeface="ヒラギノ角ゴ Pro W3"/>
                  <a:cs typeface="Gellix" pitchFamily="50" charset="0"/>
                </a:rPr>
                <a:t>Paid £280 million in fines and penalties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  <a:cs typeface="Gellix" pitchFamily="50" charset="0"/>
              </a:endParaRPr>
            </a:p>
          </p:txBody>
        </p:sp>
        <p:pic>
          <p:nvPicPr>
            <p:cNvPr id="19" name="Image 26">
              <a:extLst>
                <a:ext uri="{FF2B5EF4-FFF2-40B4-BE49-F238E27FC236}">
                  <a16:creationId xmlns:a16="http://schemas.microsoft.com/office/drawing/2014/main" id="{DBB87FB6-1CF4-96C3-4816-21B4122AD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153514" y="3572172"/>
              <a:ext cx="1232302" cy="1232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37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322A96-337E-928E-698E-52D2629EA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r="5391" b="297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188258-0DAA-8CEA-86F6-D273E8C16210}"/>
              </a:ext>
            </a:extLst>
          </p:cNvPr>
          <p:cNvSpPr txBox="1">
            <a:spLocks/>
          </p:cNvSpPr>
          <p:nvPr/>
        </p:nvSpPr>
        <p:spPr>
          <a:xfrm>
            <a:off x="615257" y="2509007"/>
            <a:ext cx="3131243" cy="18399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llix" pitchFamily="2" charset="77"/>
                <a:ea typeface="+mj-ea"/>
                <a:cs typeface="Gellix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Reflection questions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D06D33-E084-1139-ED32-C1634B2D4FCF}"/>
              </a:ext>
            </a:extLst>
          </p:cNvPr>
          <p:cNvSpPr txBox="1">
            <a:spLocks/>
          </p:cNvSpPr>
          <p:nvPr/>
        </p:nvSpPr>
        <p:spPr>
          <a:xfrm>
            <a:off x="6898640" y="1341054"/>
            <a:ext cx="5293360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bg1"/>
                </a:solidFill>
                <a:latin typeface="Gellix" pitchFamily="50" charset="0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How does your company ensure transparency in financial transactions and third-party payments?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Are your employees aware of and trained on anti-bribery and anti-corruption policies?</a:t>
            </a:r>
          </a:p>
        </p:txBody>
      </p:sp>
    </p:spTree>
    <p:extLst>
      <p:ext uri="{BB962C8B-B14F-4D97-AF65-F5344CB8AC3E}">
        <p14:creationId xmlns:p14="http://schemas.microsoft.com/office/powerpoint/2010/main" val="2602498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960F49-14B0-B31B-1D81-FD746196B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t="40394" r="5391" b="34631"/>
          <a:stretch/>
        </p:blipFill>
        <p:spPr bwMode="auto">
          <a:xfrm>
            <a:off x="0" y="0"/>
            <a:ext cx="121920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/>
          <a:lstStyle/>
          <a:p>
            <a:r>
              <a:rPr lang="en-US" sz="3600" b="1" noProof="0" dirty="0">
                <a:solidFill>
                  <a:schemeClr val="bg2"/>
                </a:solidFill>
              </a:rPr>
              <a:t>Integrity </a:t>
            </a:r>
            <a:r>
              <a:rPr lang="en-US" sz="3600" b="1" dirty="0">
                <a:solidFill>
                  <a:schemeClr val="bg2"/>
                </a:solidFill>
              </a:rPr>
              <a:t>Issues</a:t>
            </a:r>
            <a:endParaRPr lang="en-US" sz="3600" b="1" noProof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/>
          <a:lstStyle/>
          <a:p>
            <a:r>
              <a:rPr lang="en-US" dirty="0"/>
              <a:t>Glencore Energy UK Ltd. Bribery Scandal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F87D5-372D-9176-2CD8-35D7E7700B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5" y="2167286"/>
            <a:ext cx="10806575" cy="213417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Corruption: </a:t>
            </a:r>
            <a:r>
              <a:rPr lang="en-US" sz="2400" dirty="0">
                <a:solidFill>
                  <a:schemeClr val="bg2"/>
                </a:solidFill>
              </a:rPr>
              <a:t>Bribery normalized within Glencore's West Africa desk.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Third-party risks: </a:t>
            </a:r>
            <a:r>
              <a:rPr lang="en-US" sz="2400" dirty="0">
                <a:solidFill>
                  <a:schemeClr val="bg2"/>
                </a:solidFill>
              </a:rPr>
              <a:t>Payments disguised as legitimate expenses through agents.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Consequences: </a:t>
            </a:r>
            <a:r>
              <a:rPr lang="en-US" sz="2400" dirty="0">
                <a:solidFill>
                  <a:schemeClr val="bg2"/>
                </a:solidFill>
              </a:rPr>
              <a:t>Significant financial and reputational damage.</a:t>
            </a:r>
          </a:p>
        </p:txBody>
      </p:sp>
    </p:spTree>
    <p:extLst>
      <p:ext uri="{BB962C8B-B14F-4D97-AF65-F5344CB8AC3E}">
        <p14:creationId xmlns:p14="http://schemas.microsoft.com/office/powerpoint/2010/main" val="1005478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322A96-337E-928E-698E-52D2629EA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47" t="12883" r="3343" b="128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188258-0DAA-8CEA-86F6-D273E8C16210}"/>
              </a:ext>
            </a:extLst>
          </p:cNvPr>
          <p:cNvSpPr txBox="1">
            <a:spLocks/>
          </p:cNvSpPr>
          <p:nvPr/>
        </p:nvSpPr>
        <p:spPr>
          <a:xfrm>
            <a:off x="615257" y="2509007"/>
            <a:ext cx="3131243" cy="18399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llix" pitchFamily="2" charset="77"/>
                <a:ea typeface="+mj-ea"/>
                <a:cs typeface="Gellix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Reflection questions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D06D33-E084-1139-ED32-C1634B2D4FCF}"/>
              </a:ext>
            </a:extLst>
          </p:cNvPr>
          <p:cNvSpPr txBox="1">
            <a:spLocks/>
          </p:cNvSpPr>
          <p:nvPr/>
        </p:nvSpPr>
        <p:spPr>
          <a:xfrm>
            <a:off x="6898640" y="1341054"/>
            <a:ext cx="5293360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bg1"/>
                </a:solidFill>
                <a:latin typeface="Gellix" pitchFamily="50" charset="0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What processes do you have for vetting new partners, suppliers, or contractors?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Do you assess the integrity of your business partners and avoid working with those involved in unethical practices?</a:t>
            </a:r>
          </a:p>
        </p:txBody>
      </p:sp>
    </p:spTree>
    <p:extLst>
      <p:ext uri="{BB962C8B-B14F-4D97-AF65-F5344CB8AC3E}">
        <p14:creationId xmlns:p14="http://schemas.microsoft.com/office/powerpoint/2010/main" val="2773355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F14D39-83DC-1DB2-0AB1-A154A6B01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47" t="44147" r="3343" b="36745"/>
          <a:stretch/>
        </p:blipFill>
        <p:spPr bwMode="auto">
          <a:xfrm>
            <a:off x="0" y="0"/>
            <a:ext cx="121920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/>
          <a:lstStyle/>
          <a:p>
            <a:r>
              <a:rPr lang="en-US" sz="3600" b="1" noProof="0" dirty="0">
                <a:solidFill>
                  <a:schemeClr val="bg2"/>
                </a:solidFill>
              </a:rPr>
              <a:t>Consequences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/>
          <a:lstStyle/>
          <a:p>
            <a:r>
              <a:rPr lang="en-US" dirty="0"/>
              <a:t>Glencore Energy UK Ltd. Bribery Scandal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F87D5-372D-9176-2CD8-35D7E7700B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5" y="2167286"/>
            <a:ext cx="10806575" cy="101970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Outcome: </a:t>
            </a:r>
            <a:r>
              <a:rPr lang="en-US" sz="2400" dirty="0">
                <a:solidFill>
                  <a:schemeClr val="bg2"/>
                </a:solidFill>
              </a:rPr>
              <a:t>Glencore fined £280 million for bribery.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Risk: </a:t>
            </a:r>
            <a:r>
              <a:rPr lang="en-US" sz="2400" dirty="0">
                <a:solidFill>
                  <a:schemeClr val="bg2"/>
                </a:solidFill>
              </a:rPr>
              <a:t>Widespread reputational harm and corporate accountability.</a:t>
            </a:r>
          </a:p>
        </p:txBody>
      </p:sp>
    </p:spTree>
    <p:extLst>
      <p:ext uri="{BB962C8B-B14F-4D97-AF65-F5344CB8AC3E}">
        <p14:creationId xmlns:p14="http://schemas.microsoft.com/office/powerpoint/2010/main" val="3993996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/>
          <a:lstStyle/>
          <a:p>
            <a:r>
              <a:rPr lang="en-US" sz="3600" b="1" noProof="0" dirty="0">
                <a:solidFill>
                  <a:srgbClr val="0071BB"/>
                </a:solidFill>
              </a:rPr>
              <a:t>Related SDGs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/>
          <a:lstStyle/>
          <a:p>
            <a:r>
              <a:rPr lang="en-US" dirty="0"/>
              <a:t>Glencore Energy UK Ltd. Bribery Scandal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113765-CD4E-52B0-7363-33CEE21A4CB7}"/>
              </a:ext>
            </a:extLst>
          </p:cNvPr>
          <p:cNvGrpSpPr/>
          <p:nvPr/>
        </p:nvGrpSpPr>
        <p:grpSpPr>
          <a:xfrm>
            <a:off x="0" y="1765300"/>
            <a:ext cx="4064000" cy="4438370"/>
            <a:chOff x="0" y="1765300"/>
            <a:chExt cx="4064000" cy="4438370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31293FB1-673E-44F1-A67B-56EDCF190E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rgbClr val="DD136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1" r="2965"/>
            <a:stretch/>
          </p:blipFill>
          <p:spPr bwMode="auto">
            <a:xfrm>
              <a:off x="0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BB87A3-75B1-8D38-0B53-934AA858CE25}"/>
                </a:ext>
              </a:extLst>
            </p:cNvPr>
            <p:cNvSpPr txBox="1"/>
            <p:nvPr/>
          </p:nvSpPr>
          <p:spPr>
            <a:xfrm>
              <a:off x="304797" y="5495784"/>
              <a:ext cx="359954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Reduced inequality affected by corrupt practices.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86BB09-8538-BDFC-42EB-CF6BCE7D4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4799" y="3946072"/>
              <a:ext cx="943428" cy="94342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609F342-5552-3A65-C089-2A9EEC2581CE}"/>
              </a:ext>
            </a:extLst>
          </p:cNvPr>
          <p:cNvGrpSpPr/>
          <p:nvPr/>
        </p:nvGrpSpPr>
        <p:grpSpPr>
          <a:xfrm>
            <a:off x="4064001" y="1765300"/>
            <a:ext cx="4064000" cy="4438370"/>
            <a:chOff x="4064001" y="1765300"/>
            <a:chExt cx="4064000" cy="4438370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739EBDEC-96C4-AB07-C052-CE3828A37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00689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3" r="10463"/>
            <a:stretch/>
          </p:blipFill>
          <p:spPr bwMode="auto">
            <a:xfrm>
              <a:off x="4064001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6FEC544-9C22-E652-B8F5-1DF74FD3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68799" y="3946072"/>
              <a:ext cx="943428" cy="94342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FC8447-2BA8-6BF5-65C9-D50E60E159DB}"/>
                </a:ext>
              </a:extLst>
            </p:cNvPr>
            <p:cNvSpPr txBox="1"/>
            <p:nvPr/>
          </p:nvSpPr>
          <p:spPr>
            <a:xfrm>
              <a:off x="4368798" y="5495784"/>
              <a:ext cx="359954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Peace, Justice, and Strong Institutions.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4D47E6-C479-D09C-BC05-8CD15BB2395C}"/>
              </a:ext>
            </a:extLst>
          </p:cNvPr>
          <p:cNvGrpSpPr/>
          <p:nvPr/>
        </p:nvGrpSpPr>
        <p:grpSpPr>
          <a:xfrm>
            <a:off x="8127999" y="1765301"/>
            <a:ext cx="4064000" cy="4438369"/>
            <a:chOff x="8127999" y="1765301"/>
            <a:chExt cx="4064000" cy="4438369"/>
          </a:xfrm>
        </p:grpSpPr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73A11D71-18B8-D3AF-1894-956D252F8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rgbClr val="19486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3" r="10463"/>
            <a:stretch/>
          </p:blipFill>
          <p:spPr bwMode="auto">
            <a:xfrm>
              <a:off x="8127999" y="1765301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852997-EF3E-DFD1-9EA7-786846AFE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32797" y="3946072"/>
              <a:ext cx="943428" cy="94342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028BB6-749B-B411-D84D-CE00D5703464}"/>
                </a:ext>
              </a:extLst>
            </p:cNvPr>
            <p:cNvSpPr txBox="1"/>
            <p:nvPr/>
          </p:nvSpPr>
          <p:spPr>
            <a:xfrm>
              <a:off x="8432796" y="5495784"/>
              <a:ext cx="359954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Partnerships for global anti-corruption.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327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/>
          <a:lstStyle/>
          <a:p>
            <a:r>
              <a:rPr lang="en-US" sz="3600" b="1" noProof="0" dirty="0">
                <a:solidFill>
                  <a:srgbClr val="0071BB"/>
                </a:solidFill>
              </a:rPr>
              <a:t>Key Learnings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/>
          <a:lstStyle/>
          <a:p>
            <a:r>
              <a:rPr lang="en-US" dirty="0"/>
              <a:t>Glencore Energy UK Ltd. Bribery Scandal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39CB00-28D0-D30A-1731-3D4A53A4DA76}"/>
              </a:ext>
            </a:extLst>
          </p:cNvPr>
          <p:cNvGrpSpPr/>
          <p:nvPr/>
        </p:nvGrpSpPr>
        <p:grpSpPr>
          <a:xfrm>
            <a:off x="0" y="1765300"/>
            <a:ext cx="4064000" cy="4576870"/>
            <a:chOff x="0" y="1765300"/>
            <a:chExt cx="4064000" cy="4576870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31293FB1-673E-44F1-A67B-56EDCF190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0" r="17500"/>
            <a:stretch/>
          </p:blipFill>
          <p:spPr bwMode="auto">
            <a:xfrm>
              <a:off x="0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BB87A3-75B1-8D38-0B53-934AA858CE25}"/>
                </a:ext>
              </a:extLst>
            </p:cNvPr>
            <p:cNvSpPr txBox="1"/>
            <p:nvPr/>
          </p:nvSpPr>
          <p:spPr>
            <a:xfrm>
              <a:off x="232230" y="5388063"/>
              <a:ext cx="359954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Ethics: </a:t>
              </a:r>
              <a:b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</a:br>
              <a:r>
                <a:rPr lang="en-US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Strong leadership is essential to prevent corruption.</a:t>
              </a:r>
              <a:endParaRPr lang="en-US" sz="2000" kern="0" dirty="0">
                <a:solidFill>
                  <a:sysClr val="windowText" lastClr="000000"/>
                </a:solidFill>
                <a:latin typeface="Gellix" panose="000005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5C83B7-1EA7-134C-0564-DD08522290AE}"/>
              </a:ext>
            </a:extLst>
          </p:cNvPr>
          <p:cNvGrpSpPr/>
          <p:nvPr/>
        </p:nvGrpSpPr>
        <p:grpSpPr>
          <a:xfrm>
            <a:off x="4064001" y="1765300"/>
            <a:ext cx="4064000" cy="4576870"/>
            <a:chOff x="4064001" y="1765300"/>
            <a:chExt cx="4064000" cy="4576870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739EBDEC-96C4-AB07-C052-CE3828A37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3" r="10463"/>
            <a:stretch/>
          </p:blipFill>
          <p:spPr bwMode="auto">
            <a:xfrm>
              <a:off x="4064001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FC8447-2BA8-6BF5-65C9-D50E60E159DB}"/>
                </a:ext>
              </a:extLst>
            </p:cNvPr>
            <p:cNvSpPr txBox="1"/>
            <p:nvPr/>
          </p:nvSpPr>
          <p:spPr>
            <a:xfrm>
              <a:off x="4296229" y="5388063"/>
              <a:ext cx="359954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Controls: </a:t>
              </a:r>
              <a:b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</a:br>
              <a:r>
                <a:rPr lang="en-US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Financial oversight can prevent disguised bribery.</a:t>
              </a:r>
              <a:endParaRPr lang="en-US" sz="2000" kern="0" dirty="0">
                <a:solidFill>
                  <a:sysClr val="windowText" lastClr="000000"/>
                </a:solidFill>
                <a:latin typeface="Gellix" panose="000005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8F59A3-E3B4-9D41-6C73-361B7ED0ADE7}"/>
              </a:ext>
            </a:extLst>
          </p:cNvPr>
          <p:cNvGrpSpPr/>
          <p:nvPr/>
        </p:nvGrpSpPr>
        <p:grpSpPr>
          <a:xfrm>
            <a:off x="8127999" y="1765301"/>
            <a:ext cx="4064000" cy="4576869"/>
            <a:chOff x="8127999" y="1765301"/>
            <a:chExt cx="4064000" cy="4576869"/>
          </a:xfrm>
        </p:grpSpPr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73A11D71-18B8-D3AF-1894-956D252F8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3" r="10463"/>
            <a:stretch/>
          </p:blipFill>
          <p:spPr bwMode="auto">
            <a:xfrm flipH="1">
              <a:off x="8127999" y="1765301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028BB6-749B-B411-D84D-CE00D5703464}"/>
                </a:ext>
              </a:extLst>
            </p:cNvPr>
            <p:cNvSpPr txBox="1"/>
            <p:nvPr/>
          </p:nvSpPr>
          <p:spPr>
            <a:xfrm>
              <a:off x="8360226" y="5388063"/>
              <a:ext cx="359954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Due diligence: </a:t>
              </a:r>
              <a:b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</a:br>
              <a:r>
                <a:rPr lang="en-US" kern="0" spc="-2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Ensure all agents and partners are vetted.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025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322A96-337E-928E-698E-52D2629EA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t="4477" b="447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188258-0DAA-8CEA-86F6-D273E8C16210}"/>
              </a:ext>
            </a:extLst>
          </p:cNvPr>
          <p:cNvSpPr txBox="1">
            <a:spLocks/>
          </p:cNvSpPr>
          <p:nvPr/>
        </p:nvSpPr>
        <p:spPr>
          <a:xfrm>
            <a:off x="615257" y="2509007"/>
            <a:ext cx="3131243" cy="18399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llix" pitchFamily="2" charset="77"/>
                <a:ea typeface="+mj-ea"/>
                <a:cs typeface="Gellix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Reflection questions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D06D33-E084-1139-ED32-C1634B2D4FCF}"/>
              </a:ext>
            </a:extLst>
          </p:cNvPr>
          <p:cNvSpPr txBox="1">
            <a:spLocks/>
          </p:cNvSpPr>
          <p:nvPr/>
        </p:nvSpPr>
        <p:spPr>
          <a:xfrm>
            <a:off x="6898640" y="1341054"/>
            <a:ext cx="5293360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bg1"/>
                </a:solidFill>
                <a:latin typeface="Gellix" pitchFamily="50" charset="0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How do you manage operations in high-risk markets or regions with known corruption risks?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Have you conducted your activities in a manner that upholds the highest ethical standards, even if laws don’t explicitly require them?</a:t>
            </a:r>
          </a:p>
        </p:txBody>
      </p:sp>
    </p:spTree>
    <p:extLst>
      <p:ext uri="{BB962C8B-B14F-4D97-AF65-F5344CB8AC3E}">
        <p14:creationId xmlns:p14="http://schemas.microsoft.com/office/powerpoint/2010/main" val="168559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Gellix">
      <a:majorFont>
        <a:latin typeface="Gellix"/>
        <a:ea typeface=""/>
        <a:cs typeface=""/>
      </a:majorFont>
      <a:minorFont>
        <a:latin typeface="Gelli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Bef>
            <a:spcPts val="1800"/>
          </a:spcBef>
          <a:buSzPct val="120000"/>
          <a:defRPr sz="2800" dirty="0" smtClean="0">
            <a:solidFill>
              <a:schemeClr val="bg1"/>
            </a:solidFill>
            <a:latin typeface="Gellix" pitchFamily="2" charset="77"/>
            <a:cs typeface="Gellix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17FBB870F2B40B2C27F404A3C9AE7" ma:contentTypeVersion="18" ma:contentTypeDescription="Create a new document." ma:contentTypeScope="" ma:versionID="9dfe44052c48b2cdde7d115352f0bcac">
  <xsd:schema xmlns:xsd="http://www.w3.org/2001/XMLSchema" xmlns:xs="http://www.w3.org/2001/XMLSchema" xmlns:p="http://schemas.microsoft.com/office/2006/metadata/properties" xmlns:ns2="c7150bb1-6ec7-4e6e-a39f-08664015849c" xmlns:ns3="012444fa-c912-44af-a71b-10ede049ac97" targetNamespace="http://schemas.microsoft.com/office/2006/metadata/properties" ma:root="true" ma:fieldsID="35da9b361e4ebb1dfca98bb43978e9be" ns2:_="" ns3:_="">
    <xsd:import namespace="c7150bb1-6ec7-4e6e-a39f-08664015849c"/>
    <xsd:import namespace="012444fa-c912-44af-a71b-10ede049ac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0bb1-6ec7-4e6e-a39f-086640158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c924bb7-6388-4c7f-853e-08cd106292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444fa-c912-44af-a71b-10ede049ac9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956288-f3f1-445f-98a6-e361f65e4b9a}" ma:internalName="TaxCatchAll" ma:showField="CatchAllData" ma:web="012444fa-c912-44af-a71b-10ede049ac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50bb1-6ec7-4e6e-a39f-08664015849c">
      <Terms xmlns="http://schemas.microsoft.com/office/infopath/2007/PartnerControls"/>
    </lcf76f155ced4ddcb4097134ff3c332f>
    <TaxCatchAll xmlns="012444fa-c912-44af-a71b-10ede049ac97" xsi:nil="true"/>
  </documentManagement>
</p:properties>
</file>

<file path=customXml/itemProps1.xml><?xml version="1.0" encoding="utf-8"?>
<ds:datastoreItem xmlns:ds="http://schemas.openxmlformats.org/officeDocument/2006/customXml" ds:itemID="{6C5E421B-B6B5-45E4-A723-F34B3DB23189}"/>
</file>

<file path=customXml/itemProps2.xml><?xml version="1.0" encoding="utf-8"?>
<ds:datastoreItem xmlns:ds="http://schemas.openxmlformats.org/officeDocument/2006/customXml" ds:itemID="{F2510029-16D5-40A9-8B5C-62328D41EB2E}"/>
</file>

<file path=customXml/itemProps3.xml><?xml version="1.0" encoding="utf-8"?>
<ds:datastoreItem xmlns:ds="http://schemas.openxmlformats.org/officeDocument/2006/customXml" ds:itemID="{AC1067D7-38D9-44F2-ABDA-D8A24528E78F}"/>
</file>

<file path=docMetadata/LabelInfo.xml><?xml version="1.0" encoding="utf-8"?>
<clbl:labelList xmlns:clbl="http://schemas.microsoft.com/office/2020/mipLabelMetadata">
  <clbl:label id="{703102eb-3edc-468e-bf93-6d4f0ed8ddc6}" enabled="1" method="Standard" siteId="{ddc22e8a-9100-4f41-8be4-472d728426c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Integrity Moments BP</Template>
  <TotalTime>27</TotalTime>
  <Words>295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Gotham Medium</vt:lpstr>
      <vt:lpstr>Aptos</vt:lpstr>
      <vt:lpstr>Arial</vt:lpstr>
      <vt:lpstr>Calibri</vt:lpstr>
      <vt:lpstr>Gellix</vt:lpstr>
      <vt:lpstr>1_Office Theme</vt:lpstr>
      <vt:lpstr>5_Office Theme</vt:lpstr>
      <vt:lpstr>2_Office Theme</vt:lpstr>
      <vt:lpstr>Integrity Moments</vt:lpstr>
      <vt:lpstr>Case overview</vt:lpstr>
      <vt:lpstr>PowerPoint Presentation</vt:lpstr>
      <vt:lpstr>Integrity Issues</vt:lpstr>
      <vt:lpstr>PowerPoint Presentation</vt:lpstr>
      <vt:lpstr>Consequences</vt:lpstr>
      <vt:lpstr>Related SDGs</vt:lpstr>
      <vt:lpstr>Key Learnings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Polina Bila</dc:creator>
  <cp:lastModifiedBy>Polina Bila</cp:lastModifiedBy>
  <cp:revision>1</cp:revision>
  <dcterms:created xsi:type="dcterms:W3CDTF">2024-10-28T16:07:08Z</dcterms:created>
  <dcterms:modified xsi:type="dcterms:W3CDTF">2024-10-28T16:34:19Z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0x0101002C417FBB870F2B40B2C27F404A3C9AE7</vt:lpwstr>
  </property>
</Properties>
</file>